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7" r:id="rId5"/>
    <p:sldMasterId id="2147483699" r:id="rId6"/>
    <p:sldMasterId id="2147483721" r:id="rId7"/>
  </p:sldMasterIdLst>
  <p:notesMasterIdLst>
    <p:notesMasterId r:id="rId26"/>
  </p:notesMasterIdLst>
  <p:sldIdLst>
    <p:sldId id="277" r:id="rId8"/>
    <p:sldId id="267" r:id="rId9"/>
    <p:sldId id="2076137280" r:id="rId10"/>
    <p:sldId id="273" r:id="rId11"/>
    <p:sldId id="2076136430" r:id="rId12"/>
    <p:sldId id="2076137281" r:id="rId13"/>
    <p:sldId id="2076137279" r:id="rId14"/>
    <p:sldId id="2076137282" r:id="rId15"/>
    <p:sldId id="2076137277" r:id="rId16"/>
    <p:sldId id="2076137283" r:id="rId17"/>
    <p:sldId id="2076137278" r:id="rId18"/>
    <p:sldId id="2076137275" r:id="rId19"/>
    <p:sldId id="2076137284" r:id="rId20"/>
    <p:sldId id="2076137286" r:id="rId21"/>
    <p:sldId id="2076137285" r:id="rId22"/>
    <p:sldId id="271" r:id="rId23"/>
    <p:sldId id="280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CDD5"/>
    <a:srgbClr val="B99DB7"/>
    <a:srgbClr val="732773"/>
    <a:srgbClr val="E7BFE8"/>
    <a:srgbClr val="CE8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67544-4AC7-46E3-A32A-F5ACC285FC9F}" v="2020" dt="2020-02-14T06:44:07.532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dhi Jain" userId="f7658e323e578e0e" providerId="OrgId" clId="{4540D217-F9F7-4EC4-8102-C9E811F80A47}"/>
    <pc:docChg chg="addSld delSld modSld">
      <pc:chgData name="Ridhi Jain" userId="f7658e323e578e0e" providerId="OrgId" clId="{4540D217-F9F7-4EC4-8102-C9E811F80A47}" dt="2020-02-14T06:51:18.952" v="223" actId="12385"/>
      <pc:docMkLst>
        <pc:docMk/>
      </pc:docMkLst>
      <pc:sldChg chg="modSp">
        <pc:chgData name="Ridhi Jain" userId="f7658e323e578e0e" providerId="OrgId" clId="{4540D217-F9F7-4EC4-8102-C9E811F80A47}" dt="2020-02-13T06:38:37.706" v="125"/>
        <pc:sldMkLst>
          <pc:docMk/>
          <pc:sldMk cId="4042004141" sldId="267"/>
        </pc:sldMkLst>
        <pc:spChg chg="mod">
          <ac:chgData name="Ridhi Jain" userId="f7658e323e578e0e" providerId="OrgId" clId="{4540D217-F9F7-4EC4-8102-C9E811F80A47}" dt="2020-02-13T06:38:37.706" v="125"/>
          <ac:spMkLst>
            <pc:docMk/>
            <pc:sldMk cId="4042004141" sldId="267"/>
            <ac:spMk id="2" creationId="{6CD5063C-B364-424F-A227-3DAD119088E2}"/>
          </ac:spMkLst>
        </pc:spChg>
        <pc:spChg chg="mod">
          <ac:chgData name="Ridhi Jain" userId="f7658e323e578e0e" providerId="OrgId" clId="{4540D217-F9F7-4EC4-8102-C9E811F80A47}" dt="2020-02-13T06:22:52.307" v="113" actId="207"/>
          <ac:spMkLst>
            <pc:docMk/>
            <pc:sldMk cId="4042004141" sldId="267"/>
            <ac:spMk id="3" creationId="{CF52DC3E-95D3-440B-91B8-7B2F5521EA61}"/>
          </ac:spMkLst>
        </pc:spChg>
      </pc:sldChg>
      <pc:sldChg chg="modSp">
        <pc:chgData name="Ridhi Jain" userId="f7658e323e578e0e" providerId="OrgId" clId="{4540D217-F9F7-4EC4-8102-C9E811F80A47}" dt="2020-02-13T06:20:54.520" v="112"/>
        <pc:sldMkLst>
          <pc:docMk/>
          <pc:sldMk cId="3250433280" sldId="273"/>
        </pc:sldMkLst>
        <pc:spChg chg="mod">
          <ac:chgData name="Ridhi Jain" userId="f7658e323e578e0e" providerId="OrgId" clId="{4540D217-F9F7-4EC4-8102-C9E811F80A47}" dt="2020-02-13T06:20:54.520" v="112"/>
          <ac:spMkLst>
            <pc:docMk/>
            <pc:sldMk cId="3250433280" sldId="273"/>
            <ac:spMk id="3" creationId="{2B258DCE-7C48-4DD8-AE50-AF69CD5ACED3}"/>
          </ac:spMkLst>
        </pc:spChg>
      </pc:sldChg>
      <pc:sldChg chg="modSp">
        <pc:chgData name="Ridhi Jain" userId="f7658e323e578e0e" providerId="OrgId" clId="{4540D217-F9F7-4EC4-8102-C9E811F80A47}" dt="2020-02-13T05:52:15.051" v="107"/>
        <pc:sldMkLst>
          <pc:docMk/>
          <pc:sldMk cId="40379301" sldId="2253"/>
        </pc:sldMkLst>
        <pc:spChg chg="mod">
          <ac:chgData name="Ridhi Jain" userId="f7658e323e578e0e" providerId="OrgId" clId="{4540D217-F9F7-4EC4-8102-C9E811F80A47}" dt="2020-02-13T05:52:15.051" v="107"/>
          <ac:spMkLst>
            <pc:docMk/>
            <pc:sldMk cId="40379301" sldId="2253"/>
            <ac:spMk id="4" creationId="{34D9DD78-EDDE-4039-B50F-483E7A91165C}"/>
          </ac:spMkLst>
        </pc:spChg>
      </pc:sldChg>
      <pc:sldChg chg="addSp modSp">
        <pc:chgData name="Ridhi Jain" userId="f7658e323e578e0e" providerId="OrgId" clId="{4540D217-F9F7-4EC4-8102-C9E811F80A47}" dt="2020-02-13T06:19:38.780" v="111" actId="207"/>
        <pc:sldMkLst>
          <pc:docMk/>
          <pc:sldMk cId="3454443522" sldId="2076136430"/>
        </pc:sldMkLst>
        <pc:spChg chg="add mod">
          <ac:chgData name="Ridhi Jain" userId="f7658e323e578e0e" providerId="OrgId" clId="{4540D217-F9F7-4EC4-8102-C9E811F80A47}" dt="2020-02-13T05:38:53.128" v="84" actId="207"/>
          <ac:spMkLst>
            <pc:docMk/>
            <pc:sldMk cId="3454443522" sldId="2076136430"/>
            <ac:spMk id="4" creationId="{9F6040AD-7CD5-4AB2-875A-4FF92C98D63C}"/>
          </ac:spMkLst>
        </pc:spChg>
        <pc:spChg chg="add mod">
          <ac:chgData name="Ridhi Jain" userId="f7658e323e578e0e" providerId="OrgId" clId="{4540D217-F9F7-4EC4-8102-C9E811F80A47}" dt="2020-02-13T06:19:38.780" v="111" actId="207"/>
          <ac:spMkLst>
            <pc:docMk/>
            <pc:sldMk cId="3454443522" sldId="2076136430"/>
            <ac:spMk id="5" creationId="{BC511F50-2EDE-4678-BE63-161D2989915E}"/>
          </ac:spMkLst>
        </pc:spChg>
        <pc:spChg chg="add mod">
          <ac:chgData name="Ridhi Jain" userId="f7658e323e578e0e" providerId="OrgId" clId="{4540D217-F9F7-4EC4-8102-C9E811F80A47}" dt="2020-02-13T05:40:09.555" v="97" actId="207"/>
          <ac:spMkLst>
            <pc:docMk/>
            <pc:sldMk cId="3454443522" sldId="2076136430"/>
            <ac:spMk id="6" creationId="{AB221040-6ED2-4208-9823-C345CA22F8C2}"/>
          </ac:spMkLst>
        </pc:spChg>
        <pc:spChg chg="add mod">
          <ac:chgData name="Ridhi Jain" userId="f7658e323e578e0e" providerId="OrgId" clId="{4540D217-F9F7-4EC4-8102-C9E811F80A47}" dt="2020-02-13T06:19:38.780" v="111" actId="207"/>
          <ac:spMkLst>
            <pc:docMk/>
            <pc:sldMk cId="3454443522" sldId="2076136430"/>
            <ac:spMk id="12" creationId="{B222E722-E159-4283-9754-2FC9EB3600D5}"/>
          </ac:spMkLst>
        </pc:spChg>
        <pc:spChg chg="add mod">
          <ac:chgData name="Ridhi Jain" userId="f7658e323e578e0e" providerId="OrgId" clId="{4540D217-F9F7-4EC4-8102-C9E811F80A47}" dt="2020-02-13T06:19:38.780" v="111" actId="207"/>
          <ac:spMkLst>
            <pc:docMk/>
            <pc:sldMk cId="3454443522" sldId="2076136430"/>
            <ac:spMk id="13" creationId="{4B206F94-E327-4070-A55D-C23DE235D3D0}"/>
          </ac:spMkLst>
        </pc:spChg>
        <pc:spChg chg="add mod">
          <ac:chgData name="Ridhi Jain" userId="f7658e323e578e0e" providerId="OrgId" clId="{4540D217-F9F7-4EC4-8102-C9E811F80A47}" dt="2020-02-13T05:40:12.287" v="98" actId="207"/>
          <ac:spMkLst>
            <pc:docMk/>
            <pc:sldMk cId="3454443522" sldId="2076136430"/>
            <ac:spMk id="15" creationId="{B0AE1F3C-78C1-4871-B2E3-E68C71FA8DFC}"/>
          </ac:spMkLst>
        </pc:spChg>
        <pc:graphicFrameChg chg="add mod">
          <ac:chgData name="Ridhi Jain" userId="f7658e323e578e0e" providerId="OrgId" clId="{4540D217-F9F7-4EC4-8102-C9E811F80A47}" dt="2020-02-13T06:18:57.219" v="110" actId="14100"/>
          <ac:graphicFrameMkLst>
            <pc:docMk/>
            <pc:sldMk cId="3454443522" sldId="2076136430"/>
            <ac:graphicFrameMk id="3" creationId="{191FE770-68FF-4086-9AD0-CC7D88964BEE}"/>
          </ac:graphicFrameMkLst>
        </pc:graphicFrameChg>
        <pc:cxnChg chg="add mod">
          <ac:chgData name="Ridhi Jain" userId="f7658e323e578e0e" providerId="OrgId" clId="{4540D217-F9F7-4EC4-8102-C9E811F80A47}" dt="2020-02-13T05:36:33.495" v="77" actId="11529"/>
          <ac:cxnSpMkLst>
            <pc:docMk/>
            <pc:sldMk cId="3454443522" sldId="2076136430"/>
            <ac:cxnSpMk id="8" creationId="{544D0EAD-5EA6-4172-9DA0-7F42D42509E8}"/>
          </ac:cxnSpMkLst>
        </pc:cxnChg>
        <pc:cxnChg chg="add mod">
          <ac:chgData name="Ridhi Jain" userId="f7658e323e578e0e" providerId="OrgId" clId="{4540D217-F9F7-4EC4-8102-C9E811F80A47}" dt="2020-02-13T05:36:48.428" v="78" actId="11529"/>
          <ac:cxnSpMkLst>
            <pc:docMk/>
            <pc:sldMk cId="3454443522" sldId="2076136430"/>
            <ac:cxnSpMk id="14" creationId="{E68FE463-C850-4C35-86E8-33DCCADAF518}"/>
          </ac:cxnSpMkLst>
        </pc:cxnChg>
      </pc:sldChg>
      <pc:sldChg chg="modTransition">
        <pc:chgData name="Ridhi Jain" userId="f7658e323e578e0e" providerId="OrgId" clId="{4540D217-F9F7-4EC4-8102-C9E811F80A47}" dt="2020-02-13T06:27:02.349" v="116"/>
        <pc:sldMkLst>
          <pc:docMk/>
          <pc:sldMk cId="2407116301" sldId="2076136456"/>
        </pc:sldMkLst>
      </pc:sldChg>
      <pc:sldChg chg="modSp modTransition">
        <pc:chgData name="Ridhi Jain" userId="f7658e323e578e0e" providerId="OrgId" clId="{4540D217-F9F7-4EC4-8102-C9E811F80A47}" dt="2020-02-13T06:26:51.350" v="115"/>
        <pc:sldMkLst>
          <pc:docMk/>
          <pc:sldMk cId="876958998" sldId="2076137279"/>
        </pc:sldMkLst>
        <pc:spChg chg="mod">
          <ac:chgData name="Ridhi Jain" userId="f7658e323e578e0e" providerId="OrgId" clId="{4540D217-F9F7-4EC4-8102-C9E811F80A47}" dt="2020-02-13T06:26:51.350" v="115"/>
          <ac:spMkLst>
            <pc:docMk/>
            <pc:sldMk cId="876958998" sldId="2076137279"/>
            <ac:spMk id="4" creationId="{E13BF0E2-096B-4822-B468-CF57ABFD8D86}"/>
          </ac:spMkLst>
        </pc:spChg>
      </pc:sldChg>
      <pc:sldChg chg="addSp delSp modSp add">
        <pc:chgData name="Ridhi Jain" userId="f7658e323e578e0e" providerId="OrgId" clId="{4540D217-F9F7-4EC4-8102-C9E811F80A47}" dt="2020-02-13T06:37:39.332" v="124"/>
        <pc:sldMkLst>
          <pc:docMk/>
          <pc:sldMk cId="993788464" sldId="2076137280"/>
        </pc:sldMkLst>
        <pc:spChg chg="del">
          <ac:chgData name="Ridhi Jain" userId="f7658e323e578e0e" providerId="OrgId" clId="{4540D217-F9F7-4EC4-8102-C9E811F80A47}" dt="2020-02-13T06:35:18.275" v="118" actId="931"/>
          <ac:spMkLst>
            <pc:docMk/>
            <pc:sldMk cId="993788464" sldId="2076137280"/>
            <ac:spMk id="2" creationId="{B54FC1EB-6480-4DEA-9584-5027C582F9DD}"/>
          </ac:spMkLst>
        </pc:spChg>
        <pc:spChg chg="mod">
          <ac:chgData name="Ridhi Jain" userId="f7658e323e578e0e" providerId="OrgId" clId="{4540D217-F9F7-4EC4-8102-C9E811F80A47}" dt="2020-02-13T06:37:25.303" v="123"/>
          <ac:spMkLst>
            <pc:docMk/>
            <pc:sldMk cId="993788464" sldId="2076137280"/>
            <ac:spMk id="4" creationId="{34D9DD78-EDDE-4039-B50F-483E7A91165C}"/>
          </ac:spMkLst>
        </pc:spChg>
        <pc:spChg chg="add del">
          <ac:chgData name="Ridhi Jain" userId="f7658e323e578e0e" providerId="OrgId" clId="{4540D217-F9F7-4EC4-8102-C9E811F80A47}" dt="2020-02-13T06:36:07.589" v="120"/>
          <ac:spMkLst>
            <pc:docMk/>
            <pc:sldMk cId="993788464" sldId="2076137280"/>
            <ac:spMk id="7" creationId="{7793E637-97A3-48A5-B3CB-8098AEE19DF2}"/>
          </ac:spMkLst>
        </pc:spChg>
        <pc:spChg chg="add">
          <ac:chgData name="Ridhi Jain" userId="f7658e323e578e0e" providerId="OrgId" clId="{4540D217-F9F7-4EC4-8102-C9E811F80A47}" dt="2020-02-13T06:36:10.208" v="121"/>
          <ac:spMkLst>
            <pc:docMk/>
            <pc:sldMk cId="993788464" sldId="2076137280"/>
            <ac:spMk id="8" creationId="{EEBBC5B3-2002-442C-9514-C0D52F5CF796}"/>
          </ac:spMkLst>
        </pc:spChg>
        <pc:spChg chg="add">
          <ac:chgData name="Ridhi Jain" userId="f7658e323e578e0e" providerId="OrgId" clId="{4540D217-F9F7-4EC4-8102-C9E811F80A47}" dt="2020-02-13T06:37:03.311" v="122"/>
          <ac:spMkLst>
            <pc:docMk/>
            <pc:sldMk cId="993788464" sldId="2076137280"/>
            <ac:spMk id="9" creationId="{773F090B-DD99-4938-8769-77A7D72CD02E}"/>
          </ac:spMkLst>
        </pc:spChg>
        <pc:spChg chg="add">
          <ac:chgData name="Ridhi Jain" userId="f7658e323e578e0e" providerId="OrgId" clId="{4540D217-F9F7-4EC4-8102-C9E811F80A47}" dt="2020-02-13T06:37:39.332" v="124"/>
          <ac:spMkLst>
            <pc:docMk/>
            <pc:sldMk cId="993788464" sldId="2076137280"/>
            <ac:spMk id="10" creationId="{70D34E20-F4E4-4234-BC6A-7B52440BD384}"/>
          </ac:spMkLst>
        </pc:spChg>
        <pc:picChg chg="add mod">
          <ac:chgData name="Ridhi Jain" userId="f7658e323e578e0e" providerId="OrgId" clId="{4540D217-F9F7-4EC4-8102-C9E811F80A47}" dt="2020-02-13T06:35:18.275" v="118" actId="931"/>
          <ac:picMkLst>
            <pc:docMk/>
            <pc:sldMk cId="993788464" sldId="2076137280"/>
            <ac:picMk id="6" creationId="{D51BEFA7-BB31-47A0-A81F-93BA49172816}"/>
          </ac:picMkLst>
        </pc:picChg>
      </pc:sldChg>
      <pc:sldChg chg="addSp modSp add">
        <pc:chgData name="Ridhi Jain" userId="f7658e323e578e0e" providerId="OrgId" clId="{4540D217-F9F7-4EC4-8102-C9E811F80A47}" dt="2020-02-14T06:51:18.952" v="223" actId="12385"/>
        <pc:sldMkLst>
          <pc:docMk/>
          <pc:sldMk cId="1271928400" sldId="2076137286"/>
        </pc:sldMkLst>
        <pc:spChg chg="mod">
          <ac:chgData name="Ridhi Jain" userId="f7658e323e578e0e" providerId="OrgId" clId="{4540D217-F9F7-4EC4-8102-C9E811F80A47}" dt="2020-02-14T06:48:36.308" v="220" actId="207"/>
          <ac:spMkLst>
            <pc:docMk/>
            <pc:sldMk cId="1271928400" sldId="2076137286"/>
            <ac:spMk id="3" creationId="{C66774C2-F834-42E5-9120-25D7ACA66DA8}"/>
          </ac:spMkLst>
        </pc:spChg>
        <pc:spChg chg="add mod">
          <ac:chgData name="Ridhi Jain" userId="f7658e323e578e0e" providerId="OrgId" clId="{4540D217-F9F7-4EC4-8102-C9E811F80A47}" dt="2020-02-14T06:46:10.884" v="215" actId="207"/>
          <ac:spMkLst>
            <pc:docMk/>
            <pc:sldMk cId="1271928400" sldId="2076137286"/>
            <ac:spMk id="5" creationId="{9809FC70-7DDE-4381-B03C-886428156D42}"/>
          </ac:spMkLst>
        </pc:spChg>
        <pc:spChg chg="add mod">
          <ac:chgData name="Ridhi Jain" userId="f7658e323e578e0e" providerId="OrgId" clId="{4540D217-F9F7-4EC4-8102-C9E811F80A47}" dt="2020-02-14T06:50:58.763" v="222" actId="207"/>
          <ac:spMkLst>
            <pc:docMk/>
            <pc:sldMk cId="1271928400" sldId="2076137286"/>
            <ac:spMk id="6" creationId="{4CADFB41-9BCE-40AA-B1F8-64026BAE430B}"/>
          </ac:spMkLst>
        </pc:spChg>
        <pc:spChg chg="add">
          <ac:chgData name="Ridhi Jain" userId="f7658e323e578e0e" providerId="OrgId" clId="{4540D217-F9F7-4EC4-8102-C9E811F80A47}" dt="2020-02-14T06:44:22.510" v="213"/>
          <ac:spMkLst>
            <pc:docMk/>
            <pc:sldMk cId="1271928400" sldId="2076137286"/>
            <ac:spMk id="8" creationId="{FA6E9F07-CAB9-4E24-BBE0-731CD094C592}"/>
          </ac:spMkLst>
        </pc:spChg>
        <pc:spChg chg="add">
          <ac:chgData name="Ridhi Jain" userId="f7658e323e578e0e" providerId="OrgId" clId="{4540D217-F9F7-4EC4-8102-C9E811F80A47}" dt="2020-02-14T06:46:51.559" v="217"/>
          <ac:spMkLst>
            <pc:docMk/>
            <pc:sldMk cId="1271928400" sldId="2076137286"/>
            <ac:spMk id="11" creationId="{CF1086EC-CD92-4F5C-BE78-C9BBD0820BE8}"/>
          </ac:spMkLst>
        </pc:spChg>
        <pc:graphicFrameChg chg="add mod">
          <ac:chgData name="Ridhi Jain" userId="f7658e323e578e0e" providerId="OrgId" clId="{4540D217-F9F7-4EC4-8102-C9E811F80A47}" dt="2020-02-14T06:43:53.942" v="212" actId="404"/>
          <ac:graphicFrameMkLst>
            <pc:docMk/>
            <pc:sldMk cId="1271928400" sldId="2076137286"/>
            <ac:graphicFrameMk id="4" creationId="{6BA677DD-7710-47A6-AF03-0CC19602200F}"/>
          </ac:graphicFrameMkLst>
        </pc:graphicFrameChg>
        <pc:graphicFrameChg chg="add mod">
          <ac:chgData name="Ridhi Jain" userId="f7658e323e578e0e" providerId="OrgId" clId="{4540D217-F9F7-4EC4-8102-C9E811F80A47}" dt="2020-02-14T06:51:18.952" v="223" actId="12385"/>
          <ac:graphicFrameMkLst>
            <pc:docMk/>
            <pc:sldMk cId="1271928400" sldId="2076137286"/>
            <ac:graphicFrameMk id="14" creationId="{90771CBC-CE22-473D-86E1-05D8BD02B707}"/>
          </ac:graphicFrameMkLst>
        </pc:graphicFrameChg>
      </pc:sldChg>
      <pc:sldChg chg="add del">
        <pc:chgData name="Ridhi Jain" userId="f7658e323e578e0e" providerId="OrgId" clId="{4540D217-F9F7-4EC4-8102-C9E811F80A47}" dt="2020-02-14T06:41:37.532" v="127"/>
        <pc:sldMkLst>
          <pc:docMk/>
          <pc:sldMk cId="2421076174" sldId="2076137286"/>
        </pc:sldMkLst>
      </pc:sldChg>
    </pc:docChg>
  </pc:docChgLst>
  <pc:docChgLst>
    <pc:chgData name="Shweta Tuli" userId="21349de7-63e5-4453-838a-786ba521c552" providerId="ADAL" clId="{00C67544-4AC7-46E3-A32A-F5ACC285FC9F}"/>
    <pc:docChg chg="undo custSel addSld delSld modSld sldOrd delMainMaster">
      <pc:chgData name="Shweta Tuli" userId="21349de7-63e5-4453-838a-786ba521c552" providerId="ADAL" clId="{00C67544-4AC7-46E3-A32A-F5ACC285FC9F}" dt="2020-02-14T06:44:07.532" v="2239" actId="20577"/>
      <pc:docMkLst>
        <pc:docMk/>
      </pc:docMkLst>
      <pc:sldChg chg="modSp">
        <pc:chgData name="Shweta Tuli" userId="21349de7-63e5-4453-838a-786ba521c552" providerId="ADAL" clId="{00C67544-4AC7-46E3-A32A-F5ACC285FC9F}" dt="2020-02-13T04:27:29.516" v="3" actId="1076"/>
        <pc:sldMkLst>
          <pc:docMk/>
          <pc:sldMk cId="4042004141" sldId="267"/>
        </pc:sldMkLst>
        <pc:spChg chg="mod">
          <ac:chgData name="Shweta Tuli" userId="21349de7-63e5-4453-838a-786ba521c552" providerId="ADAL" clId="{00C67544-4AC7-46E3-A32A-F5ACC285FC9F}" dt="2020-02-13T04:27:27.494" v="2" actId="1076"/>
          <ac:spMkLst>
            <pc:docMk/>
            <pc:sldMk cId="4042004141" sldId="267"/>
            <ac:spMk id="2" creationId="{6CD5063C-B364-424F-A227-3DAD119088E2}"/>
          </ac:spMkLst>
        </pc:spChg>
        <pc:spChg chg="mod">
          <ac:chgData name="Shweta Tuli" userId="21349de7-63e5-4453-838a-786ba521c552" providerId="ADAL" clId="{00C67544-4AC7-46E3-A32A-F5ACC285FC9F}" dt="2020-02-13T04:27:29.516" v="3" actId="1076"/>
          <ac:spMkLst>
            <pc:docMk/>
            <pc:sldMk cId="4042004141" sldId="267"/>
            <ac:spMk id="3" creationId="{CF52DC3E-95D3-440B-91B8-7B2F5521EA61}"/>
          </ac:spMkLst>
        </pc:spChg>
      </pc:sldChg>
      <pc:sldChg chg="modSp">
        <pc:chgData name="Shweta Tuli" userId="21349de7-63e5-4453-838a-786ba521c552" providerId="ADAL" clId="{00C67544-4AC7-46E3-A32A-F5ACC285FC9F}" dt="2020-02-13T04:27:29.563" v="4" actId="27636"/>
        <pc:sldMkLst>
          <pc:docMk/>
          <pc:sldMk cId="1814514101" sldId="272"/>
        </pc:sldMkLst>
        <pc:spChg chg="mod">
          <ac:chgData name="Shweta Tuli" userId="21349de7-63e5-4453-838a-786ba521c552" providerId="ADAL" clId="{00C67544-4AC7-46E3-A32A-F5ACC285FC9F}" dt="2020-02-13T04:27:29.563" v="4" actId="27636"/>
          <ac:spMkLst>
            <pc:docMk/>
            <pc:sldMk cId="1814514101" sldId="272"/>
            <ac:spMk id="2" creationId="{E74A036C-BA54-45FC-9987-BE658FE42601}"/>
          </ac:spMkLst>
        </pc:spChg>
      </pc:sldChg>
      <pc:sldChg chg="modSp">
        <pc:chgData name="Shweta Tuli" userId="21349de7-63e5-4453-838a-786ba521c552" providerId="ADAL" clId="{00C67544-4AC7-46E3-A32A-F5ACC285FC9F}" dt="2020-02-14T06:31:06.716" v="1786" actId="27636"/>
        <pc:sldMkLst>
          <pc:docMk/>
          <pc:sldMk cId="3250433280" sldId="273"/>
        </pc:sldMkLst>
        <pc:spChg chg="mod">
          <ac:chgData name="Shweta Tuli" userId="21349de7-63e5-4453-838a-786ba521c552" providerId="ADAL" clId="{00C67544-4AC7-46E3-A32A-F5ACC285FC9F}" dt="2020-02-14T06:31:06.716" v="1786" actId="27636"/>
          <ac:spMkLst>
            <pc:docMk/>
            <pc:sldMk cId="3250433280" sldId="273"/>
            <ac:spMk id="3" creationId="{2B258DCE-7C48-4DD8-AE50-AF69CD5ACED3}"/>
          </ac:spMkLst>
        </pc:spChg>
      </pc:sldChg>
      <pc:sldChg chg="del">
        <pc:chgData name="Shweta Tuli" userId="21349de7-63e5-4453-838a-786ba521c552" providerId="ADAL" clId="{00C67544-4AC7-46E3-A32A-F5ACC285FC9F}" dt="2020-02-14T05:59:16.731" v="1373" actId="47"/>
        <pc:sldMkLst>
          <pc:docMk/>
          <pc:sldMk cId="2395435843" sldId="274"/>
        </pc:sldMkLst>
      </pc:sldChg>
      <pc:sldChg chg="modSp">
        <pc:chgData name="Shweta Tuli" userId="21349de7-63e5-4453-838a-786ba521c552" providerId="ADAL" clId="{00C67544-4AC7-46E3-A32A-F5ACC285FC9F}" dt="2020-02-13T04:27:29.569" v="5" actId="27636"/>
        <pc:sldMkLst>
          <pc:docMk/>
          <pc:sldMk cId="3739153404" sldId="276"/>
        </pc:sldMkLst>
        <pc:spChg chg="mod">
          <ac:chgData name="Shweta Tuli" userId="21349de7-63e5-4453-838a-786ba521c552" providerId="ADAL" clId="{00C67544-4AC7-46E3-A32A-F5ACC285FC9F}" dt="2020-02-13T04:27:29.569" v="5" actId="27636"/>
          <ac:spMkLst>
            <pc:docMk/>
            <pc:sldMk cId="3739153404" sldId="276"/>
            <ac:spMk id="3" creationId="{E96092A6-5C5B-4B29-8D4C-C44F894150F8}"/>
          </ac:spMkLst>
        </pc:spChg>
      </pc:sldChg>
      <pc:sldChg chg="addSp delSp modSp">
        <pc:chgData name="Shweta Tuli" userId="21349de7-63e5-4453-838a-786ba521c552" providerId="ADAL" clId="{00C67544-4AC7-46E3-A32A-F5ACC285FC9F}" dt="2020-02-13T04:31:47.391" v="173" actId="6549"/>
        <pc:sldMkLst>
          <pc:docMk/>
          <pc:sldMk cId="40379301" sldId="2253"/>
        </pc:sldMkLst>
        <pc:spChg chg="del mod">
          <ac:chgData name="Shweta Tuli" userId="21349de7-63e5-4453-838a-786ba521c552" providerId="ADAL" clId="{00C67544-4AC7-46E3-A32A-F5ACC285FC9F}" dt="2020-02-13T04:28:54.515" v="26" actId="931"/>
          <ac:spMkLst>
            <pc:docMk/>
            <pc:sldMk cId="40379301" sldId="2253"/>
            <ac:spMk id="2" creationId="{B54FC1EB-6480-4DEA-9584-5027C582F9DD}"/>
          </ac:spMkLst>
        </pc:spChg>
        <pc:spChg chg="mod">
          <ac:chgData name="Shweta Tuli" userId="21349de7-63e5-4453-838a-786ba521c552" providerId="ADAL" clId="{00C67544-4AC7-46E3-A32A-F5ACC285FC9F}" dt="2020-02-13T04:27:59.182" v="21" actId="20577"/>
          <ac:spMkLst>
            <pc:docMk/>
            <pc:sldMk cId="40379301" sldId="2253"/>
            <ac:spMk id="3" creationId="{07445AD1-60A9-47D1-8895-904B44052751}"/>
          </ac:spMkLst>
        </pc:spChg>
        <pc:spChg chg="add del">
          <ac:chgData name="Shweta Tuli" userId="21349de7-63e5-4453-838a-786ba521c552" providerId="ADAL" clId="{00C67544-4AC7-46E3-A32A-F5ACC285FC9F}" dt="2020-02-13T04:27:54.415" v="11"/>
          <ac:spMkLst>
            <pc:docMk/>
            <pc:sldMk cId="40379301" sldId="2253"/>
            <ac:spMk id="5" creationId="{82453D4A-1FCE-4BEA-84BD-41C8077F43AE}"/>
          </ac:spMkLst>
        </pc:spChg>
        <pc:spChg chg="add mod">
          <ac:chgData name="Shweta Tuli" userId="21349de7-63e5-4453-838a-786ba521c552" providerId="ADAL" clId="{00C67544-4AC7-46E3-A32A-F5ACC285FC9F}" dt="2020-02-13T04:29:18.187" v="53" actId="1076"/>
          <ac:spMkLst>
            <pc:docMk/>
            <pc:sldMk cId="40379301" sldId="2253"/>
            <ac:spMk id="8" creationId="{9A4CCE24-BBCB-4B54-B6A6-CB72DAC7C0A6}"/>
          </ac:spMkLst>
        </pc:spChg>
        <pc:spChg chg="add mod">
          <ac:chgData name="Shweta Tuli" userId="21349de7-63e5-4453-838a-786ba521c552" providerId="ADAL" clId="{00C67544-4AC7-46E3-A32A-F5ACC285FC9F}" dt="2020-02-13T04:31:47.391" v="173" actId="6549"/>
          <ac:spMkLst>
            <pc:docMk/>
            <pc:sldMk cId="40379301" sldId="2253"/>
            <ac:spMk id="9" creationId="{D35A324D-467D-4317-B194-7202C47F7A01}"/>
          </ac:spMkLst>
        </pc:spChg>
        <pc:picChg chg="add mod">
          <ac:chgData name="Shweta Tuli" userId="21349de7-63e5-4453-838a-786ba521c552" providerId="ADAL" clId="{00C67544-4AC7-46E3-A32A-F5ACC285FC9F}" dt="2020-02-13T04:29:15.864" v="52" actId="1076"/>
          <ac:picMkLst>
            <pc:docMk/>
            <pc:sldMk cId="40379301" sldId="2253"/>
            <ac:picMk id="7" creationId="{7D60AC3C-4AAC-46D5-AAE7-1B8764446999}"/>
          </ac:picMkLst>
        </pc:picChg>
      </pc:sldChg>
      <pc:sldChg chg="modSp del">
        <pc:chgData name="Shweta Tuli" userId="21349de7-63e5-4453-838a-786ba521c552" providerId="ADAL" clId="{00C67544-4AC7-46E3-A32A-F5ACC285FC9F}" dt="2020-02-13T06:09:24.638" v="1134" actId="47"/>
        <pc:sldMkLst>
          <pc:docMk/>
          <pc:sldMk cId="3517154971" sldId="3842"/>
        </pc:sldMkLst>
        <pc:spChg chg="mod">
          <ac:chgData name="Shweta Tuli" userId="21349de7-63e5-4453-838a-786ba521c552" providerId="ADAL" clId="{00C67544-4AC7-46E3-A32A-F5ACC285FC9F}" dt="2020-02-13T05:26:58.280" v="509" actId="1076"/>
          <ac:spMkLst>
            <pc:docMk/>
            <pc:sldMk cId="3517154971" sldId="3842"/>
            <ac:spMk id="3" creationId="{6BD71CCC-EA1A-4D80-A7ED-793E2EC363A1}"/>
          </ac:spMkLst>
        </pc:spChg>
        <pc:picChg chg="mod">
          <ac:chgData name="Shweta Tuli" userId="21349de7-63e5-4453-838a-786ba521c552" providerId="ADAL" clId="{00C67544-4AC7-46E3-A32A-F5ACC285FC9F}" dt="2020-02-13T05:27:05.753" v="511" actId="1076"/>
          <ac:picMkLst>
            <pc:docMk/>
            <pc:sldMk cId="3517154971" sldId="3842"/>
            <ac:picMk id="4" creationId="{43E43C15-CAAE-4E06-B12F-C7C436E3624F}"/>
          </ac:picMkLst>
        </pc:picChg>
      </pc:sldChg>
      <pc:sldChg chg="del">
        <pc:chgData name="Shweta Tuli" userId="21349de7-63e5-4453-838a-786ba521c552" providerId="ADAL" clId="{00C67544-4AC7-46E3-A32A-F5ACC285FC9F}" dt="2020-02-14T06:00:07.682" v="1374" actId="47"/>
        <pc:sldMkLst>
          <pc:docMk/>
          <pc:sldMk cId="1512420051" sldId="2076136440"/>
        </pc:sldMkLst>
      </pc:sldChg>
      <pc:sldChg chg="del">
        <pc:chgData name="Shweta Tuli" userId="21349de7-63e5-4453-838a-786ba521c552" providerId="ADAL" clId="{00C67544-4AC7-46E3-A32A-F5ACC285FC9F}" dt="2020-02-13T05:59:26.848" v="825" actId="47"/>
        <pc:sldMkLst>
          <pc:docMk/>
          <pc:sldMk cId="1878306773" sldId="2076136459"/>
        </pc:sldMkLst>
      </pc:sldChg>
      <pc:sldChg chg="addSp delSp modSp ord modTransition">
        <pc:chgData name="Shweta Tuli" userId="21349de7-63e5-4453-838a-786ba521c552" providerId="ADAL" clId="{00C67544-4AC7-46E3-A32A-F5ACC285FC9F}" dt="2020-02-14T06:44:07.532" v="2239" actId="20577"/>
        <pc:sldMkLst>
          <pc:docMk/>
          <pc:sldMk cId="2972964146" sldId="2076137275"/>
        </pc:sldMkLst>
        <pc:spChg chg="mod">
          <ac:chgData name="Shweta Tuli" userId="21349de7-63e5-4453-838a-786ba521c552" providerId="ADAL" clId="{00C67544-4AC7-46E3-A32A-F5ACC285FC9F}" dt="2020-02-14T06:44:07.532" v="2239" actId="20577"/>
          <ac:spMkLst>
            <pc:docMk/>
            <pc:sldMk cId="2972964146" sldId="2076137275"/>
            <ac:spMk id="2" creationId="{7A736F34-5806-4D1F-9B4D-09C3A77F9A27}"/>
          </ac:spMkLst>
        </pc:spChg>
        <pc:spChg chg="mod">
          <ac:chgData name="Shweta Tuli" userId="21349de7-63e5-4453-838a-786ba521c552" providerId="ADAL" clId="{00C67544-4AC7-46E3-A32A-F5ACC285FC9F}" dt="2020-02-13T06:57:01.345" v="1365" actId="1076"/>
          <ac:spMkLst>
            <pc:docMk/>
            <pc:sldMk cId="2972964146" sldId="2076137275"/>
            <ac:spMk id="3" creationId="{D4A36541-3480-4E6D-A850-9DE19A124428}"/>
          </ac:spMkLst>
        </pc:spChg>
        <pc:spChg chg="add del mod">
          <ac:chgData name="Shweta Tuli" userId="21349de7-63e5-4453-838a-786ba521c552" providerId="ADAL" clId="{00C67544-4AC7-46E3-A32A-F5ACC285FC9F}" dt="2020-02-13T06:56:42.416" v="1360" actId="1076"/>
          <ac:spMkLst>
            <pc:docMk/>
            <pc:sldMk cId="2972964146" sldId="2076137275"/>
            <ac:spMk id="4" creationId="{756A86AE-4727-4670-88A5-A836C80230FE}"/>
          </ac:spMkLst>
        </pc:spChg>
        <pc:spChg chg="add del mod">
          <ac:chgData name="Shweta Tuli" userId="21349de7-63e5-4453-838a-786ba521c552" providerId="ADAL" clId="{00C67544-4AC7-46E3-A32A-F5ACC285FC9F}" dt="2020-02-13T06:56:42.416" v="1360" actId="1076"/>
          <ac:spMkLst>
            <pc:docMk/>
            <pc:sldMk cId="2972964146" sldId="2076137275"/>
            <ac:spMk id="5" creationId="{7C88B70D-6814-408E-B442-53F48E452AD5}"/>
          </ac:spMkLst>
        </pc:spChg>
        <pc:spChg chg="add del mod">
          <ac:chgData name="Shweta Tuli" userId="21349de7-63e5-4453-838a-786ba521c552" providerId="ADAL" clId="{00C67544-4AC7-46E3-A32A-F5ACC285FC9F}" dt="2020-02-13T06:56:42.416" v="1360" actId="1076"/>
          <ac:spMkLst>
            <pc:docMk/>
            <pc:sldMk cId="2972964146" sldId="2076137275"/>
            <ac:spMk id="6" creationId="{C0D03107-8044-4041-9B92-066AC8A22134}"/>
          </ac:spMkLst>
        </pc:spChg>
        <pc:spChg chg="add del mod">
          <ac:chgData name="Shweta Tuli" userId="21349de7-63e5-4453-838a-786ba521c552" providerId="ADAL" clId="{00C67544-4AC7-46E3-A32A-F5ACC285FC9F}" dt="2020-02-13T06:56:42.416" v="1360" actId="1076"/>
          <ac:spMkLst>
            <pc:docMk/>
            <pc:sldMk cId="2972964146" sldId="2076137275"/>
            <ac:spMk id="7" creationId="{74A5AF3B-C166-4068-953D-62F9A8A06CAC}"/>
          </ac:spMkLst>
        </pc:spChg>
        <pc:spChg chg="add del mod">
          <ac:chgData name="Shweta Tuli" userId="21349de7-63e5-4453-838a-786ba521c552" providerId="ADAL" clId="{00C67544-4AC7-46E3-A32A-F5ACC285FC9F}" dt="2020-02-13T06:53:26.019" v="1249"/>
          <ac:spMkLst>
            <pc:docMk/>
            <pc:sldMk cId="2972964146" sldId="2076137275"/>
            <ac:spMk id="8" creationId="{99639FCE-B09B-47DE-9F1C-C8C9C7C36F12}"/>
          </ac:spMkLst>
        </pc:spChg>
        <pc:spChg chg="add del mod">
          <ac:chgData name="Shweta Tuli" userId="21349de7-63e5-4453-838a-786ba521c552" providerId="ADAL" clId="{00C67544-4AC7-46E3-A32A-F5ACC285FC9F}" dt="2020-02-13T06:56:13.965" v="1356" actId="478"/>
          <ac:spMkLst>
            <pc:docMk/>
            <pc:sldMk cId="2972964146" sldId="2076137275"/>
            <ac:spMk id="10" creationId="{0C1C03F3-375D-4685-9577-EB3E5FC19C4A}"/>
          </ac:spMkLst>
        </pc:spChg>
        <pc:spChg chg="add del mod">
          <ac:chgData name="Shweta Tuli" userId="21349de7-63e5-4453-838a-786ba521c552" providerId="ADAL" clId="{00C67544-4AC7-46E3-A32A-F5ACC285FC9F}" dt="2020-02-13T06:55:58.566" v="1333" actId="478"/>
          <ac:spMkLst>
            <pc:docMk/>
            <pc:sldMk cId="2972964146" sldId="2076137275"/>
            <ac:spMk id="14" creationId="{F399F7CB-0D4F-437F-B750-6A7A3188E281}"/>
          </ac:spMkLst>
        </pc:spChg>
        <pc:spChg chg="add del mod">
          <ac:chgData name="Shweta Tuli" userId="21349de7-63e5-4453-838a-786ba521c552" providerId="ADAL" clId="{00C67544-4AC7-46E3-A32A-F5ACC285FC9F}" dt="2020-02-13T06:56:34.013" v="1359" actId="478"/>
          <ac:spMkLst>
            <pc:docMk/>
            <pc:sldMk cId="2972964146" sldId="2076137275"/>
            <ac:spMk id="15" creationId="{D597F461-7077-45A2-9162-04374EB2F51B}"/>
          </ac:spMkLst>
        </pc:spChg>
        <pc:picChg chg="del mod">
          <ac:chgData name="Shweta Tuli" userId="21349de7-63e5-4453-838a-786ba521c552" providerId="ADAL" clId="{00C67544-4AC7-46E3-A32A-F5ACC285FC9F}" dt="2020-02-13T06:54:01.962" v="1256" actId="478"/>
          <ac:picMkLst>
            <pc:docMk/>
            <pc:sldMk cId="2972964146" sldId="2076137275"/>
            <ac:picMk id="9" creationId="{4EF467F2-12F9-4909-8281-EA53799D1B70}"/>
          </ac:picMkLst>
        </pc:picChg>
        <pc:picChg chg="add del mod">
          <ac:chgData name="Shweta Tuli" userId="21349de7-63e5-4453-838a-786ba521c552" providerId="ADAL" clId="{00C67544-4AC7-46E3-A32A-F5ACC285FC9F}" dt="2020-02-13T06:56:00.605" v="1339" actId="931"/>
          <ac:picMkLst>
            <pc:docMk/>
            <pc:sldMk cId="2972964146" sldId="2076137275"/>
            <ac:picMk id="12" creationId="{6509C74B-4DF7-4BB1-BE4F-39EAC2F688BD}"/>
          </ac:picMkLst>
        </pc:picChg>
      </pc:sldChg>
      <pc:sldChg chg="addSp delSp modSp add del ord">
        <pc:chgData name="Shweta Tuli" userId="21349de7-63e5-4453-838a-786ba521c552" providerId="ADAL" clId="{00C67544-4AC7-46E3-A32A-F5ACC285FC9F}" dt="2020-02-13T07:02:16.479" v="1366" actId="47"/>
        <pc:sldMkLst>
          <pc:docMk/>
          <pc:sldMk cId="434245113" sldId="2076137276"/>
        </pc:sldMkLst>
        <pc:spChg chg="mod">
          <ac:chgData name="Shweta Tuli" userId="21349de7-63e5-4453-838a-786ba521c552" providerId="ADAL" clId="{00C67544-4AC7-46E3-A32A-F5ACC285FC9F}" dt="2020-02-13T04:51:08.079" v="207" actId="20577"/>
          <ac:spMkLst>
            <pc:docMk/>
            <pc:sldMk cId="434245113" sldId="2076137276"/>
            <ac:spMk id="2" creationId="{738703BD-EF8B-4E51-B91D-F35DD37C1FE1}"/>
          </ac:spMkLst>
        </pc:spChg>
        <pc:spChg chg="del">
          <ac:chgData name="Shweta Tuli" userId="21349de7-63e5-4453-838a-786ba521c552" providerId="ADAL" clId="{00C67544-4AC7-46E3-A32A-F5ACC285FC9F}" dt="2020-02-13T04:51:06.485" v="206" actId="478"/>
          <ac:spMkLst>
            <pc:docMk/>
            <pc:sldMk cId="434245113" sldId="2076137276"/>
            <ac:spMk id="3" creationId="{C09745FD-B16A-4084-AADA-227111255698}"/>
          </ac:spMkLst>
        </pc:spChg>
        <pc:spChg chg="add mod">
          <ac:chgData name="Shweta Tuli" userId="21349de7-63e5-4453-838a-786ba521c552" providerId="ADAL" clId="{00C67544-4AC7-46E3-A32A-F5ACC285FC9F}" dt="2020-02-13T04:51:29.918" v="240" actId="1076"/>
          <ac:spMkLst>
            <pc:docMk/>
            <pc:sldMk cId="434245113" sldId="2076137276"/>
            <ac:spMk id="4" creationId="{833688B2-397B-4A1D-A38D-47C3225B0031}"/>
          </ac:spMkLst>
        </pc:spChg>
        <pc:graphicFrameChg chg="add del mod">
          <ac:chgData name="Shweta Tuli" userId="21349de7-63e5-4453-838a-786ba521c552" providerId="ADAL" clId="{00C67544-4AC7-46E3-A32A-F5ACC285FC9F}" dt="2020-02-13T04:52:39.198" v="330" actId="478"/>
          <ac:graphicFrameMkLst>
            <pc:docMk/>
            <pc:sldMk cId="434245113" sldId="2076137276"/>
            <ac:graphicFrameMk id="7" creationId="{9E347161-A88C-441B-9EAA-99D2B3551183}"/>
          </ac:graphicFrameMkLst>
        </pc:graphicFrameChg>
      </pc:sldChg>
      <pc:sldChg chg="addSp delSp modSp add ord modTransition">
        <pc:chgData name="Shweta Tuli" userId="21349de7-63e5-4453-838a-786ba521c552" providerId="ADAL" clId="{00C67544-4AC7-46E3-A32A-F5ACC285FC9F}" dt="2020-02-14T06:34:00.828" v="1881"/>
        <pc:sldMkLst>
          <pc:docMk/>
          <pc:sldMk cId="3853664481" sldId="2076137277"/>
        </pc:sldMkLst>
        <pc:spChg chg="del">
          <ac:chgData name="Shweta Tuli" userId="21349de7-63e5-4453-838a-786ba521c552" providerId="ADAL" clId="{00C67544-4AC7-46E3-A32A-F5ACC285FC9F}" dt="2020-02-13T05:36:54.749" v="514" actId="478"/>
          <ac:spMkLst>
            <pc:docMk/>
            <pc:sldMk cId="3853664481" sldId="2076137277"/>
            <ac:spMk id="2" creationId="{38D71559-FEE5-4D60-9A04-C2DC8A34431A}"/>
          </ac:spMkLst>
        </pc:spChg>
        <pc:spChg chg="del">
          <ac:chgData name="Shweta Tuli" userId="21349de7-63e5-4453-838a-786ba521c552" providerId="ADAL" clId="{00C67544-4AC7-46E3-A32A-F5ACC285FC9F}" dt="2020-02-13T05:36:51.629" v="513" actId="478"/>
          <ac:spMkLst>
            <pc:docMk/>
            <pc:sldMk cId="3853664481" sldId="2076137277"/>
            <ac:spMk id="3" creationId="{537D8ED0-C808-4787-9ECD-1A7514DE7455}"/>
          </ac:spMkLst>
        </pc:spChg>
        <pc:spChg chg="add mod">
          <ac:chgData name="Shweta Tuli" userId="21349de7-63e5-4453-838a-786ba521c552" providerId="ADAL" clId="{00C67544-4AC7-46E3-A32A-F5ACC285FC9F}" dt="2020-02-13T06:56:04.163" v="1345" actId="20577"/>
          <ac:spMkLst>
            <pc:docMk/>
            <pc:sldMk cId="3853664481" sldId="2076137277"/>
            <ac:spMk id="4" creationId="{C3CDDA04-A1F8-480B-860D-3C7EF198FF17}"/>
          </ac:spMkLst>
        </pc:spChg>
        <pc:spChg chg="add mod">
          <ac:chgData name="Shweta Tuli" userId="21349de7-63e5-4453-838a-786ba521c552" providerId="ADAL" clId="{00C67544-4AC7-46E3-A32A-F5ACC285FC9F}" dt="2020-02-13T06:46:07.384" v="1177" actId="1076"/>
          <ac:spMkLst>
            <pc:docMk/>
            <pc:sldMk cId="3853664481" sldId="2076137277"/>
            <ac:spMk id="7" creationId="{B0969BCE-B2E7-4D5A-9928-3BB3F3C39859}"/>
          </ac:spMkLst>
        </pc:spChg>
        <pc:spChg chg="add mod">
          <ac:chgData name="Shweta Tuli" userId="21349de7-63e5-4453-838a-786ba521c552" providerId="ADAL" clId="{00C67544-4AC7-46E3-A32A-F5ACC285FC9F}" dt="2020-02-13T06:47:04.399" v="1194" actId="14100"/>
          <ac:spMkLst>
            <pc:docMk/>
            <pc:sldMk cId="3853664481" sldId="2076137277"/>
            <ac:spMk id="8" creationId="{3392DB58-777B-4C88-8C77-5FA1A4A12E43}"/>
          </ac:spMkLst>
        </pc:spChg>
        <pc:spChg chg="add mod">
          <ac:chgData name="Shweta Tuli" userId="21349de7-63e5-4453-838a-786ba521c552" providerId="ADAL" clId="{00C67544-4AC7-46E3-A32A-F5ACC285FC9F}" dt="2020-02-13T06:50:45.408" v="1212" actId="1076"/>
          <ac:spMkLst>
            <pc:docMk/>
            <pc:sldMk cId="3853664481" sldId="2076137277"/>
            <ac:spMk id="22" creationId="{30A976E2-FB05-4219-9353-D87D5E81A522}"/>
          </ac:spMkLst>
        </pc:spChg>
        <pc:spChg chg="add del mod">
          <ac:chgData name="Shweta Tuli" userId="21349de7-63e5-4453-838a-786ba521c552" providerId="ADAL" clId="{00C67544-4AC7-46E3-A32A-F5ACC285FC9F}" dt="2020-02-13T05:47:36.768" v="730" actId="478"/>
          <ac:spMkLst>
            <pc:docMk/>
            <pc:sldMk cId="3853664481" sldId="2076137277"/>
            <ac:spMk id="23" creationId="{7B73FFBC-B926-4157-9BC5-F3B04835B82B}"/>
          </ac:spMkLst>
        </pc:spChg>
        <pc:grpChg chg="add mod">
          <ac:chgData name="Shweta Tuli" userId="21349de7-63e5-4453-838a-786ba521c552" providerId="ADAL" clId="{00C67544-4AC7-46E3-A32A-F5ACC285FC9F}" dt="2020-02-13T06:46:35.118" v="1183" actId="1076"/>
          <ac:grpSpMkLst>
            <pc:docMk/>
            <pc:sldMk cId="3853664481" sldId="2076137277"/>
            <ac:grpSpMk id="9" creationId="{D6B1CEA3-0746-4F64-8305-B8201896A6C1}"/>
          </ac:grpSpMkLst>
        </pc:grpChg>
        <pc:picChg chg="add mod">
          <ac:chgData name="Shweta Tuli" userId="21349de7-63e5-4453-838a-786ba521c552" providerId="ADAL" clId="{00C67544-4AC7-46E3-A32A-F5ACC285FC9F}" dt="2020-02-13T05:46:42.197" v="714" actId="1076"/>
          <ac:picMkLst>
            <pc:docMk/>
            <pc:sldMk cId="3853664481" sldId="2076137277"/>
            <ac:picMk id="5" creationId="{6006B066-4CCF-4FD6-8FA4-6A7796978462}"/>
          </ac:picMkLst>
        </pc:picChg>
        <pc:picChg chg="add mod">
          <ac:chgData name="Shweta Tuli" userId="21349de7-63e5-4453-838a-786ba521c552" providerId="ADAL" clId="{00C67544-4AC7-46E3-A32A-F5ACC285FC9F}" dt="2020-02-13T05:37:11.032" v="518" actId="1076"/>
          <ac:picMkLst>
            <pc:docMk/>
            <pc:sldMk cId="3853664481" sldId="2076137277"/>
            <ac:picMk id="6" creationId="{C4F9AF66-DAD5-4EE4-B8F4-4806D7D2A4C3}"/>
          </ac:picMkLst>
        </pc:picChg>
        <pc:picChg chg="add mod modCrop">
          <ac:chgData name="Shweta Tuli" userId="21349de7-63e5-4453-838a-786ba521c552" providerId="ADAL" clId="{00C67544-4AC7-46E3-A32A-F5ACC285FC9F}" dt="2020-02-13T06:50:43.176" v="1211" actId="1076"/>
          <ac:picMkLst>
            <pc:docMk/>
            <pc:sldMk cId="3853664481" sldId="2076137277"/>
            <ac:picMk id="20" creationId="{1F9FDD3A-9971-455E-8F11-0D7DFEC111CF}"/>
          </ac:picMkLst>
        </pc:picChg>
        <pc:cxnChg chg="add mod">
          <ac:chgData name="Shweta Tuli" userId="21349de7-63e5-4453-838a-786ba521c552" providerId="ADAL" clId="{00C67544-4AC7-46E3-A32A-F5ACC285FC9F}" dt="2020-02-13T05:46:45.827" v="715" actId="14100"/>
          <ac:cxnSpMkLst>
            <pc:docMk/>
            <pc:sldMk cId="3853664481" sldId="2076137277"/>
            <ac:cxnSpMk id="19" creationId="{16AE9712-BDDE-4613-92DB-B44A28C94B9D}"/>
          </ac:cxnSpMkLst>
        </pc:cxnChg>
      </pc:sldChg>
      <pc:sldChg chg="addSp delSp modSp add ord modTransition">
        <pc:chgData name="Shweta Tuli" userId="21349de7-63e5-4453-838a-786ba521c552" providerId="ADAL" clId="{00C67544-4AC7-46E3-A32A-F5ACC285FC9F}" dt="2020-02-14T06:34:25.446" v="1937"/>
        <pc:sldMkLst>
          <pc:docMk/>
          <pc:sldMk cId="2941772478" sldId="2076137278"/>
        </pc:sldMkLst>
        <pc:spChg chg="del">
          <ac:chgData name="Shweta Tuli" userId="21349de7-63e5-4453-838a-786ba521c552" providerId="ADAL" clId="{00C67544-4AC7-46E3-A32A-F5ACC285FC9F}" dt="2020-02-13T05:39:59.191" v="566" actId="478"/>
          <ac:spMkLst>
            <pc:docMk/>
            <pc:sldMk cId="2941772478" sldId="2076137278"/>
            <ac:spMk id="2" creationId="{62539090-D59C-417F-815B-D24713929D37}"/>
          </ac:spMkLst>
        </pc:spChg>
        <pc:spChg chg="del">
          <ac:chgData name="Shweta Tuli" userId="21349de7-63e5-4453-838a-786ba521c552" providerId="ADAL" clId="{00C67544-4AC7-46E3-A32A-F5ACC285FC9F}" dt="2020-02-13T05:39:59.191" v="566" actId="478"/>
          <ac:spMkLst>
            <pc:docMk/>
            <pc:sldMk cId="2941772478" sldId="2076137278"/>
            <ac:spMk id="3" creationId="{D78180BF-9A80-4665-B6F5-C6F42A5ED945}"/>
          </ac:spMkLst>
        </pc:spChg>
        <pc:spChg chg="add mod">
          <ac:chgData name="Shweta Tuli" userId="21349de7-63e5-4453-838a-786ba521c552" providerId="ADAL" clId="{00C67544-4AC7-46E3-A32A-F5ACC285FC9F}" dt="2020-02-13T06:52:53.562" v="1245" actId="1076"/>
          <ac:spMkLst>
            <pc:docMk/>
            <pc:sldMk cId="2941772478" sldId="2076137278"/>
            <ac:spMk id="6" creationId="{BC96C5AC-BCF9-448F-9876-72DBB8F628A3}"/>
          </ac:spMkLst>
        </pc:spChg>
        <pc:spChg chg="add mod">
          <ac:chgData name="Shweta Tuli" userId="21349de7-63e5-4453-838a-786ba521c552" providerId="ADAL" clId="{00C67544-4AC7-46E3-A32A-F5ACC285FC9F}" dt="2020-02-13T06:52:53.562" v="1245" actId="1076"/>
          <ac:spMkLst>
            <pc:docMk/>
            <pc:sldMk cId="2941772478" sldId="2076137278"/>
            <ac:spMk id="7" creationId="{E3660FE4-9EA9-4802-BBDB-EB0B660D299D}"/>
          </ac:spMkLst>
        </pc:spChg>
        <pc:spChg chg="add mod">
          <ac:chgData name="Shweta Tuli" userId="21349de7-63e5-4453-838a-786ba521c552" providerId="ADAL" clId="{00C67544-4AC7-46E3-A32A-F5ACC285FC9F}" dt="2020-02-13T06:52:53.562" v="1245" actId="1076"/>
          <ac:spMkLst>
            <pc:docMk/>
            <pc:sldMk cId="2941772478" sldId="2076137278"/>
            <ac:spMk id="8" creationId="{02AF1055-02B2-4E33-9DBF-D76C17E78C9C}"/>
          </ac:spMkLst>
        </pc:spChg>
        <pc:spChg chg="add mod">
          <ac:chgData name="Shweta Tuli" userId="21349de7-63e5-4453-838a-786ba521c552" providerId="ADAL" clId="{00C67544-4AC7-46E3-A32A-F5ACC285FC9F}" dt="2020-02-13T06:52:53.562" v="1245" actId="1076"/>
          <ac:spMkLst>
            <pc:docMk/>
            <pc:sldMk cId="2941772478" sldId="2076137278"/>
            <ac:spMk id="9" creationId="{C8662209-1000-4669-89E3-27D122B6304A}"/>
          </ac:spMkLst>
        </pc:spChg>
        <pc:spChg chg="add mod">
          <ac:chgData name="Shweta Tuli" userId="21349de7-63e5-4453-838a-786ba521c552" providerId="ADAL" clId="{00C67544-4AC7-46E3-A32A-F5ACC285FC9F}" dt="2020-02-13T06:52:53.562" v="1245" actId="1076"/>
          <ac:spMkLst>
            <pc:docMk/>
            <pc:sldMk cId="2941772478" sldId="2076137278"/>
            <ac:spMk id="10" creationId="{2F523F02-64B4-45DD-8F37-2CF8E8B09BC7}"/>
          </ac:spMkLst>
        </pc:spChg>
        <pc:spChg chg="add del mod">
          <ac:chgData name="Shweta Tuli" userId="21349de7-63e5-4453-838a-786ba521c552" providerId="ADAL" clId="{00C67544-4AC7-46E3-A32A-F5ACC285FC9F}" dt="2020-02-13T06:52:53.562" v="1245" actId="1076"/>
          <ac:spMkLst>
            <pc:docMk/>
            <pc:sldMk cId="2941772478" sldId="2076137278"/>
            <ac:spMk id="12" creationId="{172DADC2-E006-4534-8E1F-996967476A4D}"/>
          </ac:spMkLst>
        </pc:spChg>
        <pc:spChg chg="add mod">
          <ac:chgData name="Shweta Tuli" userId="21349de7-63e5-4453-838a-786ba521c552" providerId="ADAL" clId="{00C67544-4AC7-46E3-A32A-F5ACC285FC9F}" dt="2020-02-13T06:52:53.562" v="1245" actId="1076"/>
          <ac:spMkLst>
            <pc:docMk/>
            <pc:sldMk cId="2941772478" sldId="2076137278"/>
            <ac:spMk id="14" creationId="{4E1FAE89-6BF7-4215-9629-38F7E3DFFDEA}"/>
          </ac:spMkLst>
        </pc:spChg>
        <pc:spChg chg="add mod">
          <ac:chgData name="Shweta Tuli" userId="21349de7-63e5-4453-838a-786ba521c552" providerId="ADAL" clId="{00C67544-4AC7-46E3-A32A-F5ACC285FC9F}" dt="2020-02-13T06:52:53.562" v="1245" actId="1076"/>
          <ac:spMkLst>
            <pc:docMk/>
            <pc:sldMk cId="2941772478" sldId="2076137278"/>
            <ac:spMk id="19" creationId="{5D853440-B733-498E-90C5-6E690C36EE62}"/>
          </ac:spMkLst>
        </pc:spChg>
        <pc:picChg chg="add mod modCrop">
          <ac:chgData name="Shweta Tuli" userId="21349de7-63e5-4453-838a-786ba521c552" providerId="ADAL" clId="{00C67544-4AC7-46E3-A32A-F5ACC285FC9F}" dt="2020-02-13T06:52:53.562" v="1245" actId="1076"/>
          <ac:picMkLst>
            <pc:docMk/>
            <pc:sldMk cId="2941772478" sldId="2076137278"/>
            <ac:picMk id="4" creationId="{BD3EBCB9-3EF5-4E8D-AA29-70C28B5221A1}"/>
          </ac:picMkLst>
        </pc:picChg>
        <pc:picChg chg="add del">
          <ac:chgData name="Shweta Tuli" userId="21349de7-63e5-4453-838a-786ba521c552" providerId="ADAL" clId="{00C67544-4AC7-46E3-A32A-F5ACC285FC9F}" dt="2020-02-13T05:40:34.031" v="571"/>
          <ac:picMkLst>
            <pc:docMk/>
            <pc:sldMk cId="2941772478" sldId="2076137278"/>
            <ac:picMk id="5" creationId="{C57F677E-74B3-415A-96E7-DA0EC76E9DFC}"/>
          </ac:picMkLst>
        </pc:picChg>
        <pc:cxnChg chg="add mod">
          <ac:chgData name="Shweta Tuli" userId="21349de7-63e5-4453-838a-786ba521c552" providerId="ADAL" clId="{00C67544-4AC7-46E3-A32A-F5ACC285FC9F}" dt="2020-02-13T06:52:53.562" v="1245" actId="1076"/>
          <ac:cxnSpMkLst>
            <pc:docMk/>
            <pc:sldMk cId="2941772478" sldId="2076137278"/>
            <ac:cxnSpMk id="11" creationId="{BBF9F87E-B4E8-415F-B91C-CAB3ED24A082}"/>
          </ac:cxnSpMkLst>
        </pc:cxnChg>
        <pc:cxnChg chg="add mod">
          <ac:chgData name="Shweta Tuli" userId="21349de7-63e5-4453-838a-786ba521c552" providerId="ADAL" clId="{00C67544-4AC7-46E3-A32A-F5ACC285FC9F}" dt="2020-02-13T06:52:53.562" v="1245" actId="1076"/>
          <ac:cxnSpMkLst>
            <pc:docMk/>
            <pc:sldMk cId="2941772478" sldId="2076137278"/>
            <ac:cxnSpMk id="13" creationId="{58AD3B11-BCF7-4103-B821-199E4CC67E35}"/>
          </ac:cxnSpMkLst>
        </pc:cxnChg>
        <pc:cxnChg chg="add mod">
          <ac:chgData name="Shweta Tuli" userId="21349de7-63e5-4453-838a-786ba521c552" providerId="ADAL" clId="{00C67544-4AC7-46E3-A32A-F5ACC285FC9F}" dt="2020-02-13T06:52:53.562" v="1245" actId="1076"/>
          <ac:cxnSpMkLst>
            <pc:docMk/>
            <pc:sldMk cId="2941772478" sldId="2076137278"/>
            <ac:cxnSpMk id="15" creationId="{ECFE528D-8FC1-45C3-BD21-FD129B80DD8C}"/>
          </ac:cxnSpMkLst>
        </pc:cxnChg>
        <pc:cxnChg chg="add mod">
          <ac:chgData name="Shweta Tuli" userId="21349de7-63e5-4453-838a-786ba521c552" providerId="ADAL" clId="{00C67544-4AC7-46E3-A32A-F5ACC285FC9F}" dt="2020-02-13T06:52:53.562" v="1245" actId="1076"/>
          <ac:cxnSpMkLst>
            <pc:docMk/>
            <pc:sldMk cId="2941772478" sldId="2076137278"/>
            <ac:cxnSpMk id="20" creationId="{B89445F8-0826-4E4C-BDC1-5496637344EA}"/>
          </ac:cxnSpMkLst>
        </pc:cxnChg>
      </pc:sldChg>
      <pc:sldChg chg="addSp delSp modSp add modTransition">
        <pc:chgData name="Shweta Tuli" userId="21349de7-63e5-4453-838a-786ba521c552" providerId="ADAL" clId="{00C67544-4AC7-46E3-A32A-F5ACC285FC9F}" dt="2020-02-13T06:45:42.140" v="1173" actId="14100"/>
        <pc:sldMkLst>
          <pc:docMk/>
          <pc:sldMk cId="876958998" sldId="2076137279"/>
        </pc:sldMkLst>
        <pc:spChg chg="del">
          <ac:chgData name="Shweta Tuli" userId="21349de7-63e5-4453-838a-786ba521c552" providerId="ADAL" clId="{00C67544-4AC7-46E3-A32A-F5ACC285FC9F}" dt="2020-02-13T06:02:24.126" v="827" actId="478"/>
          <ac:spMkLst>
            <pc:docMk/>
            <pc:sldMk cId="876958998" sldId="2076137279"/>
            <ac:spMk id="2" creationId="{17A03190-D8CC-4E2E-B5B4-7F1F5004F038}"/>
          </ac:spMkLst>
        </pc:spChg>
        <pc:spChg chg="del">
          <ac:chgData name="Shweta Tuli" userId="21349de7-63e5-4453-838a-786ba521c552" providerId="ADAL" clId="{00C67544-4AC7-46E3-A32A-F5ACC285FC9F}" dt="2020-02-13T06:02:26.316" v="828" actId="478"/>
          <ac:spMkLst>
            <pc:docMk/>
            <pc:sldMk cId="876958998" sldId="2076137279"/>
            <ac:spMk id="3" creationId="{14334CD0-BDC6-437E-B0B7-BBC202BE4E6F}"/>
          </ac:spMkLst>
        </pc:spChg>
        <pc:spChg chg="add mod">
          <ac:chgData name="Shweta Tuli" userId="21349de7-63e5-4453-838a-786ba521c552" providerId="ADAL" clId="{00C67544-4AC7-46E3-A32A-F5ACC285FC9F}" dt="2020-02-13T06:44:27.694" v="1150" actId="1076"/>
          <ac:spMkLst>
            <pc:docMk/>
            <pc:sldMk cId="876958998" sldId="2076137279"/>
            <ac:spMk id="4" creationId="{E13BF0E2-096B-4822-B468-CF57ABFD8D86}"/>
          </ac:spMkLst>
        </pc:spChg>
        <pc:spChg chg="add mod">
          <ac:chgData name="Shweta Tuli" userId="21349de7-63e5-4453-838a-786ba521c552" providerId="ADAL" clId="{00C67544-4AC7-46E3-A32A-F5ACC285FC9F}" dt="2020-02-13T06:45:19.074" v="1165" actId="1076"/>
          <ac:spMkLst>
            <pc:docMk/>
            <pc:sldMk cId="876958998" sldId="2076137279"/>
            <ac:spMk id="8" creationId="{2A7043F9-B2EE-4BEC-8329-A6A9BA0A7E66}"/>
          </ac:spMkLst>
        </pc:spChg>
        <pc:spChg chg="add mod">
          <ac:chgData name="Shweta Tuli" userId="21349de7-63e5-4453-838a-786ba521c552" providerId="ADAL" clId="{00C67544-4AC7-46E3-A32A-F5ACC285FC9F}" dt="2020-02-13T06:45:09.685" v="1161" actId="1076"/>
          <ac:spMkLst>
            <pc:docMk/>
            <pc:sldMk cId="876958998" sldId="2076137279"/>
            <ac:spMk id="9" creationId="{962C991F-ED71-45C7-AC35-E03F3572A209}"/>
          </ac:spMkLst>
        </pc:spChg>
        <pc:spChg chg="add mod">
          <ac:chgData name="Shweta Tuli" userId="21349de7-63e5-4453-838a-786ba521c552" providerId="ADAL" clId="{00C67544-4AC7-46E3-A32A-F5ACC285FC9F}" dt="2020-02-13T06:44:55.086" v="1155" actId="1076"/>
          <ac:spMkLst>
            <pc:docMk/>
            <pc:sldMk cId="876958998" sldId="2076137279"/>
            <ac:spMk id="10" creationId="{42D4EB9D-B16E-41B7-986B-F818B5618239}"/>
          </ac:spMkLst>
        </pc:spChg>
        <pc:spChg chg="add mod">
          <ac:chgData name="Shweta Tuli" userId="21349de7-63e5-4453-838a-786ba521c552" providerId="ADAL" clId="{00C67544-4AC7-46E3-A32A-F5ACC285FC9F}" dt="2020-02-13T06:45:42.140" v="1173" actId="14100"/>
          <ac:spMkLst>
            <pc:docMk/>
            <pc:sldMk cId="876958998" sldId="2076137279"/>
            <ac:spMk id="19" creationId="{CC4E22D0-1985-4DD5-A737-80976AF34217}"/>
          </ac:spMkLst>
        </pc:spChg>
        <pc:spChg chg="add mod">
          <ac:chgData name="Shweta Tuli" userId="21349de7-63e5-4453-838a-786ba521c552" providerId="ADAL" clId="{00C67544-4AC7-46E3-A32A-F5ACC285FC9F}" dt="2020-02-13T06:06:38.824" v="930" actId="571"/>
          <ac:spMkLst>
            <pc:docMk/>
            <pc:sldMk cId="876958998" sldId="2076137279"/>
            <ac:spMk id="23" creationId="{A07EA70F-DE93-43A1-A2FB-02C741042099}"/>
          </ac:spMkLst>
        </pc:spChg>
        <pc:spChg chg="add mod">
          <ac:chgData name="Shweta Tuli" userId="21349de7-63e5-4453-838a-786ba521c552" providerId="ADAL" clId="{00C67544-4AC7-46E3-A32A-F5ACC285FC9F}" dt="2020-02-13T06:06:38.824" v="930" actId="571"/>
          <ac:spMkLst>
            <pc:docMk/>
            <pc:sldMk cId="876958998" sldId="2076137279"/>
            <ac:spMk id="24" creationId="{EB4876EB-77A0-4175-AD89-5DD5F41B1D53}"/>
          </ac:spMkLst>
        </pc:spChg>
        <pc:spChg chg="add mod">
          <ac:chgData name="Shweta Tuli" userId="21349de7-63e5-4453-838a-786ba521c552" providerId="ADAL" clId="{00C67544-4AC7-46E3-A32A-F5ACC285FC9F}" dt="2020-02-13T06:06:38.824" v="930" actId="571"/>
          <ac:spMkLst>
            <pc:docMk/>
            <pc:sldMk cId="876958998" sldId="2076137279"/>
            <ac:spMk id="25" creationId="{8E68EA9F-19C5-4CB4-8B23-7D6B584118B1}"/>
          </ac:spMkLst>
        </pc:spChg>
        <pc:spChg chg="add mod">
          <ac:chgData name="Shweta Tuli" userId="21349de7-63e5-4453-838a-786ba521c552" providerId="ADAL" clId="{00C67544-4AC7-46E3-A32A-F5ACC285FC9F}" dt="2020-02-13T06:45:21.653" v="1166" actId="1076"/>
          <ac:spMkLst>
            <pc:docMk/>
            <pc:sldMk cId="876958998" sldId="2076137279"/>
            <ac:spMk id="31" creationId="{C9FD5197-B0C8-4158-83D5-AFCFDEFAE06A}"/>
          </ac:spMkLst>
        </pc:spChg>
        <pc:spChg chg="add mod">
          <ac:chgData name="Shweta Tuli" userId="21349de7-63e5-4453-838a-786ba521c552" providerId="ADAL" clId="{00C67544-4AC7-46E3-A32A-F5ACC285FC9F}" dt="2020-02-13T06:45:34.760" v="1170" actId="1076"/>
          <ac:spMkLst>
            <pc:docMk/>
            <pc:sldMk cId="876958998" sldId="2076137279"/>
            <ac:spMk id="32" creationId="{BE11022E-77D8-4322-A0E3-307BFB413CBA}"/>
          </ac:spMkLst>
        </pc:spChg>
        <pc:spChg chg="add mod">
          <ac:chgData name="Shweta Tuli" userId="21349de7-63e5-4453-838a-786ba521c552" providerId="ADAL" clId="{00C67544-4AC7-46E3-A32A-F5ACC285FC9F}" dt="2020-02-13T06:45:29.697" v="1169" actId="14100"/>
          <ac:spMkLst>
            <pc:docMk/>
            <pc:sldMk cId="876958998" sldId="2076137279"/>
            <ac:spMk id="33" creationId="{F1D26D26-FC63-4B77-9E65-F6CDF51526E3}"/>
          </ac:spMkLst>
        </pc:spChg>
        <pc:picChg chg="add mod">
          <ac:chgData name="Shweta Tuli" userId="21349de7-63e5-4453-838a-786ba521c552" providerId="ADAL" clId="{00C67544-4AC7-46E3-A32A-F5ACC285FC9F}" dt="2020-02-13T06:44:42.016" v="1152" actId="1076"/>
          <ac:picMkLst>
            <pc:docMk/>
            <pc:sldMk cId="876958998" sldId="2076137279"/>
            <ac:picMk id="5" creationId="{86E952E6-B9FD-4DF0-9075-2568F7DA078E}"/>
          </ac:picMkLst>
        </pc:picChg>
        <pc:picChg chg="add mod">
          <ac:chgData name="Shweta Tuli" userId="21349de7-63e5-4453-838a-786ba521c552" providerId="ADAL" clId="{00C67544-4AC7-46E3-A32A-F5ACC285FC9F}" dt="2020-02-13T06:45:16.290" v="1164" actId="1076"/>
          <ac:picMkLst>
            <pc:docMk/>
            <pc:sldMk cId="876958998" sldId="2076137279"/>
            <ac:picMk id="6" creationId="{F02242BE-0358-4249-8AE2-8997FED91E6A}"/>
          </ac:picMkLst>
        </pc:picChg>
        <pc:picChg chg="add mod">
          <ac:chgData name="Shweta Tuli" userId="21349de7-63e5-4453-838a-786ba521c552" providerId="ADAL" clId="{00C67544-4AC7-46E3-A32A-F5ACC285FC9F}" dt="2020-02-13T06:45:07.411" v="1160" actId="1076"/>
          <ac:picMkLst>
            <pc:docMk/>
            <pc:sldMk cId="876958998" sldId="2076137279"/>
            <ac:picMk id="7" creationId="{5D236527-CEE2-42B8-8EB3-7E80B161FE41}"/>
          </ac:picMkLst>
        </pc:picChg>
        <pc:picChg chg="add del mod">
          <ac:chgData name="Shweta Tuli" userId="21349de7-63e5-4453-838a-786ba521c552" providerId="ADAL" clId="{00C67544-4AC7-46E3-A32A-F5ACC285FC9F}" dt="2020-02-13T06:04:15.368" v="867" actId="478"/>
          <ac:picMkLst>
            <pc:docMk/>
            <pc:sldMk cId="876958998" sldId="2076137279"/>
            <ac:picMk id="11" creationId="{AF7E97AA-7CEC-4BA0-93C7-141337E3D462}"/>
          </ac:picMkLst>
        </pc:picChg>
        <pc:picChg chg="add del mod">
          <ac:chgData name="Shweta Tuli" userId="21349de7-63e5-4453-838a-786ba521c552" providerId="ADAL" clId="{00C67544-4AC7-46E3-A32A-F5ACC285FC9F}" dt="2020-02-13T06:04:20.861" v="871" actId="478"/>
          <ac:picMkLst>
            <pc:docMk/>
            <pc:sldMk cId="876958998" sldId="2076137279"/>
            <ac:picMk id="12" creationId="{E92DF5FC-272F-4D7E-85AC-DFCD83BDCC86}"/>
          </ac:picMkLst>
        </pc:picChg>
        <pc:picChg chg="add mod">
          <ac:chgData name="Shweta Tuli" userId="21349de7-63e5-4453-838a-786ba521c552" providerId="ADAL" clId="{00C67544-4AC7-46E3-A32A-F5ACC285FC9F}" dt="2020-02-13T06:06:38.824" v="930" actId="571"/>
          <ac:picMkLst>
            <pc:docMk/>
            <pc:sldMk cId="876958998" sldId="2076137279"/>
            <ac:picMk id="20" creationId="{EB80054D-17D3-4887-B6BA-96E482CE26A1}"/>
          </ac:picMkLst>
        </pc:picChg>
        <pc:picChg chg="add mod">
          <ac:chgData name="Shweta Tuli" userId="21349de7-63e5-4453-838a-786ba521c552" providerId="ADAL" clId="{00C67544-4AC7-46E3-A32A-F5ACC285FC9F}" dt="2020-02-13T06:06:38.824" v="930" actId="571"/>
          <ac:picMkLst>
            <pc:docMk/>
            <pc:sldMk cId="876958998" sldId="2076137279"/>
            <ac:picMk id="21" creationId="{BE73CB6F-8F3F-46EE-AC75-A9A4276339D6}"/>
          </ac:picMkLst>
        </pc:picChg>
        <pc:picChg chg="add mod">
          <ac:chgData name="Shweta Tuli" userId="21349de7-63e5-4453-838a-786ba521c552" providerId="ADAL" clId="{00C67544-4AC7-46E3-A32A-F5ACC285FC9F}" dt="2020-02-13T06:06:38.824" v="930" actId="571"/>
          <ac:picMkLst>
            <pc:docMk/>
            <pc:sldMk cId="876958998" sldId="2076137279"/>
            <ac:picMk id="22" creationId="{52D5ACF4-A19E-4087-858B-A8E94DD06037}"/>
          </ac:picMkLst>
        </pc:picChg>
        <pc:picChg chg="add mod">
          <ac:chgData name="Shweta Tuli" userId="21349de7-63e5-4453-838a-786ba521c552" providerId="ADAL" clId="{00C67544-4AC7-46E3-A32A-F5ACC285FC9F}" dt="2020-02-13T06:45:37.236" v="1171" actId="14100"/>
          <ac:picMkLst>
            <pc:docMk/>
            <pc:sldMk cId="876958998" sldId="2076137279"/>
            <ac:picMk id="34" creationId="{D929EB33-1016-4AE3-AD39-7C55321AD7CA}"/>
          </ac:picMkLst>
        </pc:picChg>
        <pc:cxnChg chg="add mod">
          <ac:chgData name="Shweta Tuli" userId="21349de7-63e5-4453-838a-786ba521c552" providerId="ADAL" clId="{00C67544-4AC7-46E3-A32A-F5ACC285FC9F}" dt="2020-02-13T06:45:11.845" v="1162" actId="1076"/>
          <ac:cxnSpMkLst>
            <pc:docMk/>
            <pc:sldMk cId="876958998" sldId="2076137279"/>
            <ac:cxnSpMk id="13" creationId="{41E7A76E-23FB-46C4-B19D-60BFF1189F9B}"/>
          </ac:cxnSpMkLst>
        </pc:cxnChg>
        <pc:cxnChg chg="add del mod">
          <ac:chgData name="Shweta Tuli" userId="21349de7-63e5-4453-838a-786ba521c552" providerId="ADAL" clId="{00C67544-4AC7-46E3-A32A-F5ACC285FC9F}" dt="2020-02-13T06:44:58.630" v="1157" actId="478"/>
          <ac:cxnSpMkLst>
            <pc:docMk/>
            <pc:sldMk cId="876958998" sldId="2076137279"/>
            <ac:cxnSpMk id="14" creationId="{063530C0-4F9B-4B13-BB0F-C34F0DF84E4C}"/>
          </ac:cxnSpMkLst>
        </pc:cxnChg>
        <pc:cxnChg chg="add del mod">
          <ac:chgData name="Shweta Tuli" userId="21349de7-63e5-4453-838a-786ba521c552" providerId="ADAL" clId="{00C67544-4AC7-46E3-A32A-F5ACC285FC9F}" dt="2020-02-13T06:44:58.630" v="1157" actId="478"/>
          <ac:cxnSpMkLst>
            <pc:docMk/>
            <pc:sldMk cId="876958998" sldId="2076137279"/>
            <ac:cxnSpMk id="15" creationId="{25B67458-7A34-467C-8348-B770EFB0C032}"/>
          </ac:cxnSpMkLst>
        </pc:cxnChg>
        <pc:cxnChg chg="add mod">
          <ac:chgData name="Shweta Tuli" userId="21349de7-63e5-4453-838a-786ba521c552" providerId="ADAL" clId="{00C67544-4AC7-46E3-A32A-F5ACC285FC9F}" dt="2020-02-13T06:45:06.216" v="1159" actId="1076"/>
          <ac:cxnSpMkLst>
            <pc:docMk/>
            <pc:sldMk cId="876958998" sldId="2076137279"/>
            <ac:cxnSpMk id="16" creationId="{83F2CC9A-F5A9-455C-854A-607F248F0335}"/>
          </ac:cxnSpMkLst>
        </pc:cxnChg>
        <pc:cxnChg chg="add del mod">
          <ac:chgData name="Shweta Tuli" userId="21349de7-63e5-4453-838a-786ba521c552" providerId="ADAL" clId="{00C67544-4AC7-46E3-A32A-F5ACC285FC9F}" dt="2020-02-13T06:44:58.630" v="1157" actId="478"/>
          <ac:cxnSpMkLst>
            <pc:docMk/>
            <pc:sldMk cId="876958998" sldId="2076137279"/>
            <ac:cxnSpMk id="17" creationId="{4288A8BC-A8C2-49BE-9FE0-6EE74E2433E9}"/>
          </ac:cxnSpMkLst>
        </pc:cxnChg>
        <pc:cxnChg chg="add del mod">
          <ac:chgData name="Shweta Tuli" userId="21349de7-63e5-4453-838a-786ba521c552" providerId="ADAL" clId="{00C67544-4AC7-46E3-A32A-F5ACC285FC9F}" dt="2020-02-13T06:05:53.166" v="901" actId="478"/>
          <ac:cxnSpMkLst>
            <pc:docMk/>
            <pc:sldMk cId="876958998" sldId="2076137279"/>
            <ac:cxnSpMk id="18" creationId="{567BDA2C-51E3-41EF-A9BA-5086AD6F5881}"/>
          </ac:cxnSpMkLst>
        </pc:cxnChg>
        <pc:cxnChg chg="add mod">
          <ac:chgData name="Shweta Tuli" userId="21349de7-63e5-4453-838a-786ba521c552" providerId="ADAL" clId="{00C67544-4AC7-46E3-A32A-F5ACC285FC9F}" dt="2020-02-13T06:06:38.824" v="930" actId="571"/>
          <ac:cxnSpMkLst>
            <pc:docMk/>
            <pc:sldMk cId="876958998" sldId="2076137279"/>
            <ac:cxnSpMk id="26" creationId="{5A26DE5D-E637-40E6-9C32-EE1A8865DD47}"/>
          </ac:cxnSpMkLst>
        </pc:cxnChg>
        <pc:cxnChg chg="add mod">
          <ac:chgData name="Shweta Tuli" userId="21349de7-63e5-4453-838a-786ba521c552" providerId="ADAL" clId="{00C67544-4AC7-46E3-A32A-F5ACC285FC9F}" dt="2020-02-13T06:06:38.824" v="930" actId="571"/>
          <ac:cxnSpMkLst>
            <pc:docMk/>
            <pc:sldMk cId="876958998" sldId="2076137279"/>
            <ac:cxnSpMk id="27" creationId="{60414153-E3B0-4835-BFC4-95F2472063E3}"/>
          </ac:cxnSpMkLst>
        </pc:cxnChg>
        <pc:cxnChg chg="add mod">
          <ac:chgData name="Shweta Tuli" userId="21349de7-63e5-4453-838a-786ba521c552" providerId="ADAL" clId="{00C67544-4AC7-46E3-A32A-F5ACC285FC9F}" dt="2020-02-13T06:06:38.824" v="930" actId="571"/>
          <ac:cxnSpMkLst>
            <pc:docMk/>
            <pc:sldMk cId="876958998" sldId="2076137279"/>
            <ac:cxnSpMk id="28" creationId="{9FA4FC13-CA28-49C2-831B-AF4F21703DC9}"/>
          </ac:cxnSpMkLst>
        </pc:cxnChg>
        <pc:cxnChg chg="add mod">
          <ac:chgData name="Shweta Tuli" userId="21349de7-63e5-4453-838a-786ba521c552" providerId="ADAL" clId="{00C67544-4AC7-46E3-A32A-F5ACC285FC9F}" dt="2020-02-13T06:06:38.824" v="930" actId="571"/>
          <ac:cxnSpMkLst>
            <pc:docMk/>
            <pc:sldMk cId="876958998" sldId="2076137279"/>
            <ac:cxnSpMk id="29" creationId="{7E4DE8FD-0F92-489A-B3FD-2E2C21DBF3E3}"/>
          </ac:cxnSpMkLst>
        </pc:cxnChg>
        <pc:cxnChg chg="add mod">
          <ac:chgData name="Shweta Tuli" userId="21349de7-63e5-4453-838a-786ba521c552" providerId="ADAL" clId="{00C67544-4AC7-46E3-A32A-F5ACC285FC9F}" dt="2020-02-13T06:06:38.824" v="930" actId="571"/>
          <ac:cxnSpMkLst>
            <pc:docMk/>
            <pc:sldMk cId="876958998" sldId="2076137279"/>
            <ac:cxnSpMk id="30" creationId="{95288C7A-1784-4CE8-8FF0-9672653F06CC}"/>
          </ac:cxnSpMkLst>
        </pc:cxnChg>
      </pc:sldChg>
      <pc:sldChg chg="modSp">
        <pc:chgData name="Shweta Tuli" userId="21349de7-63e5-4453-838a-786ba521c552" providerId="ADAL" clId="{00C67544-4AC7-46E3-A32A-F5ACC285FC9F}" dt="2020-02-14T06:42:19.088" v="2202" actId="20577"/>
        <pc:sldMkLst>
          <pc:docMk/>
          <pc:sldMk cId="993788464" sldId="2076137280"/>
        </pc:sldMkLst>
        <pc:spChg chg="mod">
          <ac:chgData name="Shweta Tuli" userId="21349de7-63e5-4453-838a-786ba521c552" providerId="ADAL" clId="{00C67544-4AC7-46E3-A32A-F5ACC285FC9F}" dt="2020-02-14T06:31:26.868" v="1789" actId="122"/>
          <ac:spMkLst>
            <pc:docMk/>
            <pc:sldMk cId="993788464" sldId="2076137280"/>
            <ac:spMk id="3" creationId="{07445AD1-60A9-47D1-8895-904B44052751}"/>
          </ac:spMkLst>
        </pc:spChg>
        <pc:spChg chg="mod">
          <ac:chgData name="Shweta Tuli" userId="21349de7-63e5-4453-838a-786ba521c552" providerId="ADAL" clId="{00C67544-4AC7-46E3-A32A-F5ACC285FC9F}" dt="2020-02-14T06:31:38.314" v="1791" actId="2710"/>
          <ac:spMkLst>
            <pc:docMk/>
            <pc:sldMk cId="993788464" sldId="2076137280"/>
            <ac:spMk id="4" creationId="{34D9DD78-EDDE-4039-B50F-483E7A91165C}"/>
          </ac:spMkLst>
        </pc:spChg>
        <pc:spChg chg="mod">
          <ac:chgData name="Shweta Tuli" userId="21349de7-63e5-4453-838a-786ba521c552" providerId="ADAL" clId="{00C67544-4AC7-46E3-A32A-F5ACC285FC9F}" dt="2020-02-14T06:31:26.868" v="1789" actId="122"/>
          <ac:spMkLst>
            <pc:docMk/>
            <pc:sldMk cId="993788464" sldId="2076137280"/>
            <ac:spMk id="9" creationId="{773F090B-DD99-4938-8769-77A7D72CD02E}"/>
          </ac:spMkLst>
        </pc:spChg>
        <pc:spChg chg="mod">
          <ac:chgData name="Shweta Tuli" userId="21349de7-63e5-4453-838a-786ba521c552" providerId="ADAL" clId="{00C67544-4AC7-46E3-A32A-F5ACC285FC9F}" dt="2020-02-14T06:42:19.088" v="2202" actId="20577"/>
          <ac:spMkLst>
            <pc:docMk/>
            <pc:sldMk cId="993788464" sldId="2076137280"/>
            <ac:spMk id="10" creationId="{70D34E20-F4E4-4234-BC6A-7B52440BD384}"/>
          </ac:spMkLst>
        </pc:spChg>
      </pc:sldChg>
      <pc:sldChg chg="addSp delSp modSp add">
        <pc:chgData name="Shweta Tuli" userId="21349de7-63e5-4453-838a-786ba521c552" providerId="ADAL" clId="{00C67544-4AC7-46E3-A32A-F5ACC285FC9F}" dt="2020-02-14T06:33:27.514" v="1848" actId="20577"/>
        <pc:sldMkLst>
          <pc:docMk/>
          <pc:sldMk cId="881850725" sldId="2076137281"/>
        </pc:sldMkLst>
        <pc:spChg chg="del">
          <ac:chgData name="Shweta Tuli" userId="21349de7-63e5-4453-838a-786ba521c552" providerId="ADAL" clId="{00C67544-4AC7-46E3-A32A-F5ACC285FC9F}" dt="2020-02-14T06:33:07.746" v="1793"/>
          <ac:spMkLst>
            <pc:docMk/>
            <pc:sldMk cId="881850725" sldId="2076137281"/>
            <ac:spMk id="2" creationId="{EE725B8F-773A-4B09-97B6-E617428398F8}"/>
          </ac:spMkLst>
        </pc:spChg>
        <pc:spChg chg="add mod">
          <ac:chgData name="Shweta Tuli" userId="21349de7-63e5-4453-838a-786ba521c552" providerId="ADAL" clId="{00C67544-4AC7-46E3-A32A-F5ACC285FC9F}" dt="2020-02-14T06:33:27.514" v="1848" actId="20577"/>
          <ac:spMkLst>
            <pc:docMk/>
            <pc:sldMk cId="881850725" sldId="2076137281"/>
            <ac:spMk id="3" creationId="{683FF94A-0718-4184-A93D-F071739FBAB5}"/>
          </ac:spMkLst>
        </pc:spChg>
      </pc:sldChg>
      <pc:sldChg chg="modSp add">
        <pc:chgData name="Shweta Tuli" userId="21349de7-63e5-4453-838a-786ba521c552" providerId="ADAL" clId="{00C67544-4AC7-46E3-A32A-F5ACC285FC9F}" dt="2020-02-14T06:33:45.652" v="1879" actId="20577"/>
        <pc:sldMkLst>
          <pc:docMk/>
          <pc:sldMk cId="2625707621" sldId="2076137282"/>
        </pc:sldMkLst>
        <pc:spChg chg="mod">
          <ac:chgData name="Shweta Tuli" userId="21349de7-63e5-4453-838a-786ba521c552" providerId="ADAL" clId="{00C67544-4AC7-46E3-A32A-F5ACC285FC9F}" dt="2020-02-14T06:33:45.652" v="1879" actId="20577"/>
          <ac:spMkLst>
            <pc:docMk/>
            <pc:sldMk cId="2625707621" sldId="2076137282"/>
            <ac:spMk id="3" creationId="{683FF94A-0718-4184-A93D-F071739FBAB5}"/>
          </ac:spMkLst>
        </pc:spChg>
      </pc:sldChg>
      <pc:sldChg chg="modSp add">
        <pc:chgData name="Shweta Tuli" userId="21349de7-63e5-4453-838a-786ba521c552" providerId="ADAL" clId="{00C67544-4AC7-46E3-A32A-F5ACC285FC9F}" dt="2020-02-14T06:34:16.962" v="1933" actId="20577"/>
        <pc:sldMkLst>
          <pc:docMk/>
          <pc:sldMk cId="105644101" sldId="2076137283"/>
        </pc:sldMkLst>
        <pc:spChg chg="mod">
          <ac:chgData name="Shweta Tuli" userId="21349de7-63e5-4453-838a-786ba521c552" providerId="ADAL" clId="{00C67544-4AC7-46E3-A32A-F5ACC285FC9F}" dt="2020-02-14T06:34:16.962" v="1933" actId="20577"/>
          <ac:spMkLst>
            <pc:docMk/>
            <pc:sldMk cId="105644101" sldId="2076137283"/>
            <ac:spMk id="3" creationId="{683FF94A-0718-4184-A93D-F071739FBAB5}"/>
          </ac:spMkLst>
        </pc:spChg>
      </pc:sldChg>
      <pc:sldChg chg="modSp add">
        <pc:chgData name="Shweta Tuli" userId="21349de7-63e5-4453-838a-786ba521c552" providerId="ADAL" clId="{00C67544-4AC7-46E3-A32A-F5ACC285FC9F}" dt="2020-02-14T06:34:49.299" v="1964" actId="20577"/>
        <pc:sldMkLst>
          <pc:docMk/>
          <pc:sldMk cId="1849089933" sldId="2076137284"/>
        </pc:sldMkLst>
        <pc:spChg chg="mod">
          <ac:chgData name="Shweta Tuli" userId="21349de7-63e5-4453-838a-786ba521c552" providerId="ADAL" clId="{00C67544-4AC7-46E3-A32A-F5ACC285FC9F}" dt="2020-02-14T06:34:49.299" v="1964" actId="20577"/>
          <ac:spMkLst>
            <pc:docMk/>
            <pc:sldMk cId="1849089933" sldId="2076137284"/>
            <ac:spMk id="3" creationId="{683FF94A-0718-4184-A93D-F071739FBAB5}"/>
          </ac:spMkLst>
        </pc:spChg>
      </pc:sldChg>
      <pc:sldChg chg="modSp add">
        <pc:chgData name="Shweta Tuli" userId="21349de7-63e5-4453-838a-786ba521c552" providerId="ADAL" clId="{00C67544-4AC7-46E3-A32A-F5ACC285FC9F}" dt="2020-02-14T06:35:04.547" v="1996" actId="20577"/>
        <pc:sldMkLst>
          <pc:docMk/>
          <pc:sldMk cId="1361052954" sldId="2076137285"/>
        </pc:sldMkLst>
        <pc:spChg chg="mod">
          <ac:chgData name="Shweta Tuli" userId="21349de7-63e5-4453-838a-786ba521c552" providerId="ADAL" clId="{00C67544-4AC7-46E3-A32A-F5ACC285FC9F}" dt="2020-02-14T06:35:04.547" v="1996" actId="20577"/>
          <ac:spMkLst>
            <pc:docMk/>
            <pc:sldMk cId="1361052954" sldId="2076137285"/>
            <ac:spMk id="3" creationId="{683FF94A-0718-4184-A93D-F071739FBAB5}"/>
          </ac:spMkLst>
        </pc:spChg>
      </pc:sldChg>
      <pc:sldMasterChg chg="del delSldLayout">
        <pc:chgData name="Shweta Tuli" userId="21349de7-63e5-4453-838a-786ba521c552" providerId="ADAL" clId="{00C67544-4AC7-46E3-A32A-F5ACC285FC9F}" dt="2020-02-14T06:00:07.682" v="1374" actId="47"/>
        <pc:sldMasterMkLst>
          <pc:docMk/>
          <pc:sldMasterMk cId="695789938" sldId="2147483743"/>
        </pc:sldMasterMkLst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2773164196" sldId="2147483744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1632655715" sldId="2147483745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1045722816" sldId="2147483746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2644305040" sldId="2147483747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2880376110" sldId="2147483748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4004492581" sldId="2147483749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3715711906" sldId="2147483750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3331862032" sldId="2147483751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1336067563" sldId="2147483752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1735593291" sldId="2147483753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1453409059" sldId="2147483754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2522255027" sldId="2147483755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1509715806" sldId="2147483756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2850776366" sldId="2147483757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2065059600" sldId="2147483758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356453569" sldId="2147483759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2830858520" sldId="2147483760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1977082330" sldId="2147483761"/>
          </pc:sldLayoutMkLst>
        </pc:sldLayoutChg>
        <pc:sldLayoutChg chg="del">
          <pc:chgData name="Shweta Tuli" userId="21349de7-63e5-4453-838a-786ba521c552" providerId="ADAL" clId="{00C67544-4AC7-46E3-A32A-F5ACC285FC9F}" dt="2020-02-13T07:02:16.479" v="1366" actId="47"/>
          <pc:sldLayoutMkLst>
            <pc:docMk/>
            <pc:sldMasterMk cId="695789938" sldId="2147483743"/>
            <pc:sldLayoutMk cId="1388192219" sldId="2147483765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222308696" sldId="2147483767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1932042932" sldId="2147483768"/>
          </pc:sldLayoutMkLst>
        </pc:sldLayoutChg>
        <pc:sldLayoutChg chg="del">
          <pc:chgData name="Shweta Tuli" userId="21349de7-63e5-4453-838a-786ba521c552" providerId="ADAL" clId="{00C67544-4AC7-46E3-A32A-F5ACC285FC9F}" dt="2020-02-14T06:00:07.682" v="1374" actId="47"/>
          <pc:sldLayoutMkLst>
            <pc:docMk/>
            <pc:sldMasterMk cId="695789938" sldId="2147483743"/>
            <pc:sldLayoutMk cId="1447487479" sldId="214748377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82BEE4-729F-42AD-94A4-A4172F35B526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1DC59F4D-BF1C-47D4-A854-B380B3E4CA71}">
      <dgm:prSet phldrT="[Text]" custT="1"/>
      <dgm:spPr/>
      <dgm:t>
        <a:bodyPr/>
        <a:lstStyle/>
        <a:p>
          <a:r>
            <a:rPr lang="en-US" sz="1400" b="1" dirty="0"/>
            <a:t>Trial</a:t>
          </a:r>
          <a:endParaRPr lang="en-US" sz="1200" b="1" dirty="0"/>
        </a:p>
        <a:p>
          <a:r>
            <a:rPr lang="en-US" sz="1200" dirty="0"/>
            <a:t>Expires after 30 days, limit 1 per user</a:t>
          </a:r>
          <a:endParaRPr lang="en-IN" sz="1200" dirty="0"/>
        </a:p>
      </dgm:t>
    </dgm:pt>
    <dgm:pt modelId="{96CC71F5-3DB0-401B-9513-B66EF764C509}" type="parTrans" cxnId="{E53235A9-9D0C-4BDA-BD9F-E79640EBB009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0F08A318-124F-43A0-B780-CB406B2E372B}" type="sibTrans" cxnId="{E53235A9-9D0C-4BDA-BD9F-E79640EBB009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0CDAD958-66EB-455C-A148-A7FFDDDB5441}">
      <dgm:prSet phldrT="[Text]" custT="1"/>
      <dgm:spPr/>
      <dgm:t>
        <a:bodyPr/>
        <a:lstStyle/>
        <a:p>
          <a:r>
            <a:rPr lang="en-US" sz="1400" b="1"/>
            <a:t>Developer</a:t>
          </a:r>
          <a:endParaRPr lang="en-US" sz="1200" b="1"/>
        </a:p>
        <a:p>
          <a:r>
            <a:rPr lang="en-US" sz="1200"/>
            <a:t>Developer environments cannot be shared with nor affect other users.</a:t>
          </a:r>
          <a:endParaRPr lang="en-IN" sz="1200" dirty="0"/>
        </a:p>
      </dgm:t>
    </dgm:pt>
    <dgm:pt modelId="{03A0DBA9-E3D2-4088-A3E2-526CF932D576}" type="parTrans" cxnId="{A2A4C021-056E-4D86-B421-550E99315B3D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C8A4D3C0-428E-4A5D-AF74-0629C6AA3992}" type="sibTrans" cxnId="{A2A4C021-056E-4D86-B421-550E99315B3D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970BA68D-9C22-4BEA-B6B1-555F57F5C4ED}">
      <dgm:prSet phldrT="[Text]" custT="1"/>
      <dgm:spPr/>
      <dgm:t>
        <a:bodyPr/>
        <a:lstStyle/>
        <a:p>
          <a:r>
            <a:rPr lang="en-US" sz="1400" b="1"/>
            <a:t>Sandbox</a:t>
          </a:r>
          <a:endParaRPr lang="en-US" sz="1200" b="1"/>
        </a:p>
        <a:p>
          <a:r>
            <a:rPr lang="en-US" sz="1200"/>
            <a:t>Non-production environment enables some additional options like copy and reset.</a:t>
          </a:r>
          <a:endParaRPr lang="en-IN" sz="1200" dirty="0"/>
        </a:p>
      </dgm:t>
    </dgm:pt>
    <dgm:pt modelId="{49C53792-127F-41F8-BFD6-6E37B2F33E32}" type="parTrans" cxnId="{904D5E13-5900-4DC0-8844-DCBC0D6D16B0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5399FC03-D509-4C3F-99AE-BBEB75BD5443}" type="sibTrans" cxnId="{904D5E13-5900-4DC0-8844-DCBC0D6D16B0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95CB9558-A411-4635-B993-9B429DF0DEE5}">
      <dgm:prSet phldrT="[Text]" custT="1"/>
      <dgm:spPr/>
      <dgm:t>
        <a:bodyPr/>
        <a:lstStyle/>
        <a:p>
          <a:r>
            <a:rPr lang="en-US" sz="1400" b="1"/>
            <a:t>Default</a:t>
          </a:r>
        </a:p>
        <a:p>
          <a:r>
            <a:rPr lang="en-US" sz="1200"/>
            <a:t>Every tenant has one default environment.</a:t>
          </a:r>
          <a:endParaRPr lang="en-IN" sz="1200" dirty="0"/>
        </a:p>
      </dgm:t>
    </dgm:pt>
    <dgm:pt modelId="{28D704CA-8EFD-481D-8F39-A1771D37455E}" type="parTrans" cxnId="{62D96DD2-3764-485E-B384-5AFA02548203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C308E79E-4D27-45C6-AE2A-C62C0A33473B}" type="sibTrans" cxnId="{62D96DD2-3764-485E-B384-5AFA02548203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97AA068E-E793-4285-8CC3-FF0C7C4B5424}">
      <dgm:prSet phldrT="[Text]" custT="1"/>
      <dgm:spPr/>
      <dgm:t>
        <a:bodyPr/>
        <a:lstStyle/>
        <a:p>
          <a:r>
            <a:rPr lang="en-US" sz="1400" b="1"/>
            <a:t>Production</a:t>
          </a:r>
        </a:p>
        <a:p>
          <a:r>
            <a:rPr lang="en-IN" sz="1200"/>
            <a:t>Non-expiring full environment</a:t>
          </a:r>
          <a:endParaRPr lang="en-IN" sz="1200" dirty="0"/>
        </a:p>
      </dgm:t>
    </dgm:pt>
    <dgm:pt modelId="{8F33CE80-4143-4930-ACBF-CAE2D6A858B0}" type="parTrans" cxnId="{E8609253-C694-41AE-AA8B-C99C39D18B4F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E6E4C705-0037-4D21-A50A-95E0B427BFE4}" type="sibTrans" cxnId="{E8609253-C694-41AE-AA8B-C99C39D18B4F}">
      <dgm:prSet/>
      <dgm:spPr/>
      <dgm:t>
        <a:bodyPr/>
        <a:lstStyle/>
        <a:p>
          <a:endParaRPr lang="en-IN" sz="1200">
            <a:solidFill>
              <a:schemeClr val="tx1"/>
            </a:solidFill>
          </a:endParaRPr>
        </a:p>
      </dgm:t>
    </dgm:pt>
    <dgm:pt modelId="{755E725A-3134-46F0-8A16-B2F796F27B12}" type="pres">
      <dgm:prSet presAssocID="{1782BEE4-729F-42AD-94A4-A4172F35B526}" presName="diagram" presStyleCnt="0">
        <dgm:presLayoutVars>
          <dgm:dir/>
          <dgm:resizeHandles val="exact"/>
        </dgm:presLayoutVars>
      </dgm:prSet>
      <dgm:spPr/>
    </dgm:pt>
    <dgm:pt modelId="{D750E50E-2E57-4AC4-8227-62685DD6B68C}" type="pres">
      <dgm:prSet presAssocID="{1DC59F4D-BF1C-47D4-A854-B380B3E4CA71}" presName="node" presStyleLbl="node1" presStyleIdx="0" presStyleCnt="5">
        <dgm:presLayoutVars>
          <dgm:bulletEnabled val="1"/>
        </dgm:presLayoutVars>
      </dgm:prSet>
      <dgm:spPr/>
    </dgm:pt>
    <dgm:pt modelId="{A58B5AAD-0935-496C-AD80-8B419B4C9A54}" type="pres">
      <dgm:prSet presAssocID="{0F08A318-124F-43A0-B780-CB406B2E372B}" presName="sibTrans" presStyleCnt="0"/>
      <dgm:spPr/>
    </dgm:pt>
    <dgm:pt modelId="{B8B031E8-BC0D-4721-8A48-4988EFB2B845}" type="pres">
      <dgm:prSet presAssocID="{0CDAD958-66EB-455C-A148-A7FFDDDB5441}" presName="node" presStyleLbl="node1" presStyleIdx="1" presStyleCnt="5">
        <dgm:presLayoutVars>
          <dgm:bulletEnabled val="1"/>
        </dgm:presLayoutVars>
      </dgm:prSet>
      <dgm:spPr/>
    </dgm:pt>
    <dgm:pt modelId="{6161BB0F-E7BB-4353-B43B-25A7174CF206}" type="pres">
      <dgm:prSet presAssocID="{C8A4D3C0-428E-4A5D-AF74-0629C6AA3992}" presName="sibTrans" presStyleCnt="0"/>
      <dgm:spPr/>
    </dgm:pt>
    <dgm:pt modelId="{4E451646-F355-4FA5-94E7-1D79A6FB73DB}" type="pres">
      <dgm:prSet presAssocID="{970BA68D-9C22-4BEA-B6B1-555F57F5C4ED}" presName="node" presStyleLbl="node1" presStyleIdx="2" presStyleCnt="5">
        <dgm:presLayoutVars>
          <dgm:bulletEnabled val="1"/>
        </dgm:presLayoutVars>
      </dgm:prSet>
      <dgm:spPr/>
    </dgm:pt>
    <dgm:pt modelId="{C501080D-7C3B-431A-AD12-F7263297360F}" type="pres">
      <dgm:prSet presAssocID="{5399FC03-D509-4C3F-99AE-BBEB75BD5443}" presName="sibTrans" presStyleCnt="0"/>
      <dgm:spPr/>
    </dgm:pt>
    <dgm:pt modelId="{B0BF6B05-4ECE-4EDB-A539-74D65E135375}" type="pres">
      <dgm:prSet presAssocID="{95CB9558-A411-4635-B993-9B429DF0DEE5}" presName="node" presStyleLbl="node1" presStyleIdx="3" presStyleCnt="5">
        <dgm:presLayoutVars>
          <dgm:bulletEnabled val="1"/>
        </dgm:presLayoutVars>
      </dgm:prSet>
      <dgm:spPr/>
    </dgm:pt>
    <dgm:pt modelId="{83E6F29C-D0FF-44F2-AD47-360303478C02}" type="pres">
      <dgm:prSet presAssocID="{C308E79E-4D27-45C6-AE2A-C62C0A33473B}" presName="sibTrans" presStyleCnt="0"/>
      <dgm:spPr/>
    </dgm:pt>
    <dgm:pt modelId="{3E446186-3C8B-4C15-8A66-E666A3A16624}" type="pres">
      <dgm:prSet presAssocID="{97AA068E-E793-4285-8CC3-FF0C7C4B5424}" presName="node" presStyleLbl="node1" presStyleIdx="4" presStyleCnt="5">
        <dgm:presLayoutVars>
          <dgm:bulletEnabled val="1"/>
        </dgm:presLayoutVars>
      </dgm:prSet>
      <dgm:spPr/>
    </dgm:pt>
  </dgm:ptLst>
  <dgm:cxnLst>
    <dgm:cxn modelId="{5043380C-A12B-4B20-8EE2-845DCF23EE70}" type="presOf" srcId="{97AA068E-E793-4285-8CC3-FF0C7C4B5424}" destId="{3E446186-3C8B-4C15-8A66-E666A3A16624}" srcOrd="0" destOrd="0" presId="urn:microsoft.com/office/officeart/2005/8/layout/default"/>
    <dgm:cxn modelId="{904D5E13-5900-4DC0-8844-DCBC0D6D16B0}" srcId="{1782BEE4-729F-42AD-94A4-A4172F35B526}" destId="{970BA68D-9C22-4BEA-B6B1-555F57F5C4ED}" srcOrd="2" destOrd="0" parTransId="{49C53792-127F-41F8-BFD6-6E37B2F33E32}" sibTransId="{5399FC03-D509-4C3F-99AE-BBEB75BD5443}"/>
    <dgm:cxn modelId="{A2A4C021-056E-4D86-B421-550E99315B3D}" srcId="{1782BEE4-729F-42AD-94A4-A4172F35B526}" destId="{0CDAD958-66EB-455C-A148-A7FFDDDB5441}" srcOrd="1" destOrd="0" parTransId="{03A0DBA9-E3D2-4088-A3E2-526CF932D576}" sibTransId="{C8A4D3C0-428E-4A5D-AF74-0629C6AA3992}"/>
    <dgm:cxn modelId="{0489922D-0C68-486F-8CCB-0CC2804E360A}" type="presOf" srcId="{95CB9558-A411-4635-B993-9B429DF0DEE5}" destId="{B0BF6B05-4ECE-4EDB-A539-74D65E135375}" srcOrd="0" destOrd="0" presId="urn:microsoft.com/office/officeart/2005/8/layout/default"/>
    <dgm:cxn modelId="{53C21F61-816F-4C18-9065-B76C30F235F4}" type="presOf" srcId="{970BA68D-9C22-4BEA-B6B1-555F57F5C4ED}" destId="{4E451646-F355-4FA5-94E7-1D79A6FB73DB}" srcOrd="0" destOrd="0" presId="urn:microsoft.com/office/officeart/2005/8/layout/default"/>
    <dgm:cxn modelId="{E8609253-C694-41AE-AA8B-C99C39D18B4F}" srcId="{1782BEE4-729F-42AD-94A4-A4172F35B526}" destId="{97AA068E-E793-4285-8CC3-FF0C7C4B5424}" srcOrd="4" destOrd="0" parTransId="{8F33CE80-4143-4930-ACBF-CAE2D6A858B0}" sibTransId="{E6E4C705-0037-4D21-A50A-95E0B427BFE4}"/>
    <dgm:cxn modelId="{C8B96EA8-39F5-46FF-84A0-6D6A3C75443E}" type="presOf" srcId="{1782BEE4-729F-42AD-94A4-A4172F35B526}" destId="{755E725A-3134-46F0-8A16-B2F796F27B12}" srcOrd="0" destOrd="0" presId="urn:microsoft.com/office/officeart/2005/8/layout/default"/>
    <dgm:cxn modelId="{E53235A9-9D0C-4BDA-BD9F-E79640EBB009}" srcId="{1782BEE4-729F-42AD-94A4-A4172F35B526}" destId="{1DC59F4D-BF1C-47D4-A854-B380B3E4CA71}" srcOrd="0" destOrd="0" parTransId="{96CC71F5-3DB0-401B-9513-B66EF764C509}" sibTransId="{0F08A318-124F-43A0-B780-CB406B2E372B}"/>
    <dgm:cxn modelId="{E36810C4-1F89-4216-A283-A8DC57B5772F}" type="presOf" srcId="{0CDAD958-66EB-455C-A148-A7FFDDDB5441}" destId="{B8B031E8-BC0D-4721-8A48-4988EFB2B845}" srcOrd="0" destOrd="0" presId="urn:microsoft.com/office/officeart/2005/8/layout/default"/>
    <dgm:cxn modelId="{62D96DD2-3764-485E-B384-5AFA02548203}" srcId="{1782BEE4-729F-42AD-94A4-A4172F35B526}" destId="{95CB9558-A411-4635-B993-9B429DF0DEE5}" srcOrd="3" destOrd="0" parTransId="{28D704CA-8EFD-481D-8F39-A1771D37455E}" sibTransId="{C308E79E-4D27-45C6-AE2A-C62C0A33473B}"/>
    <dgm:cxn modelId="{753186E7-AB70-4CC7-8B4B-C9487FBD33C6}" type="presOf" srcId="{1DC59F4D-BF1C-47D4-A854-B380B3E4CA71}" destId="{D750E50E-2E57-4AC4-8227-62685DD6B68C}" srcOrd="0" destOrd="0" presId="urn:microsoft.com/office/officeart/2005/8/layout/default"/>
    <dgm:cxn modelId="{85C8CE72-E789-48C3-9871-BADFCDF67685}" type="presParOf" srcId="{755E725A-3134-46F0-8A16-B2F796F27B12}" destId="{D750E50E-2E57-4AC4-8227-62685DD6B68C}" srcOrd="0" destOrd="0" presId="urn:microsoft.com/office/officeart/2005/8/layout/default"/>
    <dgm:cxn modelId="{7EB004C2-27A7-4058-A1AE-9B3729A099B3}" type="presParOf" srcId="{755E725A-3134-46F0-8A16-B2F796F27B12}" destId="{A58B5AAD-0935-496C-AD80-8B419B4C9A54}" srcOrd="1" destOrd="0" presId="urn:microsoft.com/office/officeart/2005/8/layout/default"/>
    <dgm:cxn modelId="{12963A0D-1727-46A4-8C3A-C5948B73F13E}" type="presParOf" srcId="{755E725A-3134-46F0-8A16-B2F796F27B12}" destId="{B8B031E8-BC0D-4721-8A48-4988EFB2B845}" srcOrd="2" destOrd="0" presId="urn:microsoft.com/office/officeart/2005/8/layout/default"/>
    <dgm:cxn modelId="{9F8243A2-FF36-4284-9E9E-EF929E69423C}" type="presParOf" srcId="{755E725A-3134-46F0-8A16-B2F796F27B12}" destId="{6161BB0F-E7BB-4353-B43B-25A7174CF206}" srcOrd="3" destOrd="0" presId="urn:microsoft.com/office/officeart/2005/8/layout/default"/>
    <dgm:cxn modelId="{B811A26A-B142-4C16-A4B5-3C3BD082A2D3}" type="presParOf" srcId="{755E725A-3134-46F0-8A16-B2F796F27B12}" destId="{4E451646-F355-4FA5-94E7-1D79A6FB73DB}" srcOrd="4" destOrd="0" presId="urn:microsoft.com/office/officeart/2005/8/layout/default"/>
    <dgm:cxn modelId="{953E0DA4-C804-43D2-8BBF-C33531DAE063}" type="presParOf" srcId="{755E725A-3134-46F0-8A16-B2F796F27B12}" destId="{C501080D-7C3B-431A-AD12-F7263297360F}" srcOrd="5" destOrd="0" presId="urn:microsoft.com/office/officeart/2005/8/layout/default"/>
    <dgm:cxn modelId="{4A4CDF82-1B23-4240-AE3A-BB554F7A32BF}" type="presParOf" srcId="{755E725A-3134-46F0-8A16-B2F796F27B12}" destId="{B0BF6B05-4ECE-4EDB-A539-74D65E135375}" srcOrd="6" destOrd="0" presId="urn:microsoft.com/office/officeart/2005/8/layout/default"/>
    <dgm:cxn modelId="{2042651A-5EC9-4415-858F-0ED499B57102}" type="presParOf" srcId="{755E725A-3134-46F0-8A16-B2F796F27B12}" destId="{83E6F29C-D0FF-44F2-AD47-360303478C02}" srcOrd="7" destOrd="0" presId="urn:microsoft.com/office/officeart/2005/8/layout/default"/>
    <dgm:cxn modelId="{748A450D-0247-435B-8CB4-7714976CE51A}" type="presParOf" srcId="{755E725A-3134-46F0-8A16-B2F796F27B12}" destId="{3E446186-3C8B-4C15-8A66-E666A3A16624}" srcOrd="8" destOrd="0" presId="urn:microsoft.com/office/officeart/2005/8/layout/default"/>
  </dgm:cxnLst>
  <dgm:bg>
    <a:noFill/>
  </dgm:bg>
  <dgm:whole>
    <a:ln w="12700">
      <a:solidFill>
        <a:schemeClr val="bg1">
          <a:lumMod val="50000"/>
        </a:schemeClr>
      </a:solidFill>
      <a:prstDash val="dash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2899C0-6995-47F2-845D-4D7948ACF39C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B1329BD-475E-4DA3-9AF7-810CA7A49925}">
      <dgm:prSet phldrT="[Text]" custT="1"/>
      <dgm:spPr/>
      <dgm:t>
        <a:bodyPr/>
        <a:lstStyle/>
        <a:p>
          <a:r>
            <a:rPr lang="en-US" sz="1400" dirty="0"/>
            <a:t>Administration &amp; Governance</a:t>
          </a:r>
          <a:endParaRPr lang="en-IN" sz="1400" dirty="0"/>
        </a:p>
      </dgm:t>
    </dgm:pt>
    <dgm:pt modelId="{15252E77-A918-4C51-98E5-69615617E7EA}" type="parTrans" cxnId="{77DF7179-9007-48CE-9BDB-D72032744289}">
      <dgm:prSet/>
      <dgm:spPr/>
      <dgm:t>
        <a:bodyPr/>
        <a:lstStyle/>
        <a:p>
          <a:endParaRPr lang="en-IN" sz="1100"/>
        </a:p>
      </dgm:t>
    </dgm:pt>
    <dgm:pt modelId="{C12990A0-47AE-44E9-8E1A-6F4D99C62971}" type="sibTrans" cxnId="{77DF7179-9007-48CE-9BDB-D72032744289}">
      <dgm:prSet/>
      <dgm:spPr/>
      <dgm:t>
        <a:bodyPr/>
        <a:lstStyle/>
        <a:p>
          <a:endParaRPr lang="en-IN" sz="1100"/>
        </a:p>
      </dgm:t>
    </dgm:pt>
    <dgm:pt modelId="{94D840A4-3A06-49F4-92EE-0E5000D814D8}">
      <dgm:prSet phldrT="[Text]" custT="1"/>
      <dgm:spPr/>
      <dgm:t>
        <a:bodyPr/>
        <a:lstStyle/>
        <a:p>
          <a:r>
            <a:rPr lang="en-US" sz="1400" dirty="0"/>
            <a:t>Nurture</a:t>
          </a:r>
          <a:endParaRPr lang="en-IN" sz="1400" dirty="0"/>
        </a:p>
      </dgm:t>
    </dgm:pt>
    <dgm:pt modelId="{018E7B7F-0B7D-4788-AA02-68434858791F}" type="parTrans" cxnId="{832ED22A-50BB-47D3-8A45-61D69614293D}">
      <dgm:prSet/>
      <dgm:spPr/>
      <dgm:t>
        <a:bodyPr/>
        <a:lstStyle/>
        <a:p>
          <a:endParaRPr lang="en-IN" sz="1100"/>
        </a:p>
      </dgm:t>
    </dgm:pt>
    <dgm:pt modelId="{CD1CEFE2-0CDD-4A34-AC10-137EB71EC8DD}" type="sibTrans" cxnId="{832ED22A-50BB-47D3-8A45-61D69614293D}">
      <dgm:prSet/>
      <dgm:spPr/>
      <dgm:t>
        <a:bodyPr/>
        <a:lstStyle/>
        <a:p>
          <a:endParaRPr lang="en-IN" sz="1100"/>
        </a:p>
      </dgm:t>
    </dgm:pt>
    <dgm:pt modelId="{71B97E35-DA34-4F7B-B6D3-8AC2EA692A00}">
      <dgm:prSet phldrT="[Text]" custT="1"/>
      <dgm:spPr/>
      <dgm:t>
        <a:bodyPr/>
        <a:lstStyle/>
        <a:p>
          <a:r>
            <a:rPr lang="en-US" sz="1400" dirty="0"/>
            <a:t>Support</a:t>
          </a:r>
          <a:endParaRPr lang="en-IN" sz="1400" dirty="0"/>
        </a:p>
      </dgm:t>
    </dgm:pt>
    <dgm:pt modelId="{E21B102A-BD21-4CA8-A768-1E766FE0D471}" type="parTrans" cxnId="{3B997F96-22D9-46F7-BF37-63F1DEDF72C5}">
      <dgm:prSet/>
      <dgm:spPr/>
      <dgm:t>
        <a:bodyPr/>
        <a:lstStyle/>
        <a:p>
          <a:endParaRPr lang="en-IN" sz="1100"/>
        </a:p>
      </dgm:t>
    </dgm:pt>
    <dgm:pt modelId="{983250E8-C444-4BB6-8F08-FEA7CF5D1F8C}" type="sibTrans" cxnId="{3B997F96-22D9-46F7-BF37-63F1DEDF72C5}">
      <dgm:prSet/>
      <dgm:spPr/>
      <dgm:t>
        <a:bodyPr/>
        <a:lstStyle/>
        <a:p>
          <a:endParaRPr lang="en-IN" sz="1100"/>
        </a:p>
      </dgm:t>
    </dgm:pt>
    <dgm:pt modelId="{90A141A2-E5BF-4B2E-A9E7-793EA501F661}">
      <dgm:prSet phldrT="[Text]" custT="1"/>
      <dgm:spPr/>
      <dgm:t>
        <a:bodyPr/>
        <a:lstStyle/>
        <a:p>
          <a:r>
            <a:rPr lang="en-US" sz="1400" dirty="0"/>
            <a:t>Operations</a:t>
          </a:r>
          <a:endParaRPr lang="en-IN" sz="1400" dirty="0"/>
        </a:p>
      </dgm:t>
    </dgm:pt>
    <dgm:pt modelId="{EF40A5EB-6923-482C-BF52-5DC92E2484C3}" type="parTrans" cxnId="{CC5C1C32-E9D5-4F8E-ABF9-DD1B0ADDD412}">
      <dgm:prSet/>
      <dgm:spPr/>
      <dgm:t>
        <a:bodyPr/>
        <a:lstStyle/>
        <a:p>
          <a:endParaRPr lang="en-IN" sz="1100"/>
        </a:p>
      </dgm:t>
    </dgm:pt>
    <dgm:pt modelId="{40F57453-A4FA-4868-A39C-3D424385CFB4}" type="sibTrans" cxnId="{CC5C1C32-E9D5-4F8E-ABF9-DD1B0ADDD412}">
      <dgm:prSet/>
      <dgm:spPr/>
      <dgm:t>
        <a:bodyPr/>
        <a:lstStyle/>
        <a:p>
          <a:endParaRPr lang="en-IN" sz="1100"/>
        </a:p>
      </dgm:t>
    </dgm:pt>
    <dgm:pt modelId="{FF302083-2E8A-4B7C-83C3-86AA22ED5572}" type="pres">
      <dgm:prSet presAssocID="{952899C0-6995-47F2-845D-4D7948ACF39C}" presName="matrix" presStyleCnt="0">
        <dgm:presLayoutVars>
          <dgm:chMax val="1"/>
          <dgm:dir/>
          <dgm:resizeHandles val="exact"/>
        </dgm:presLayoutVars>
      </dgm:prSet>
      <dgm:spPr/>
    </dgm:pt>
    <dgm:pt modelId="{215A9FC0-F896-4A45-B8D8-A0AB3AB23089}" type="pres">
      <dgm:prSet presAssocID="{952899C0-6995-47F2-845D-4D7948ACF39C}" presName="diamond" presStyleLbl="bgShp" presStyleIdx="0" presStyleCnt="1"/>
      <dgm:spPr/>
    </dgm:pt>
    <dgm:pt modelId="{FA914C94-0885-490B-89E4-3F775D4F7DD9}" type="pres">
      <dgm:prSet presAssocID="{952899C0-6995-47F2-845D-4D7948ACF39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DCA100B-3E95-4E57-8492-E331A6C25393}" type="pres">
      <dgm:prSet presAssocID="{952899C0-6995-47F2-845D-4D7948ACF39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5E9EADD-7FEF-4CD1-A829-B633095A9D06}" type="pres">
      <dgm:prSet presAssocID="{952899C0-6995-47F2-845D-4D7948ACF39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79BFFAB-CB28-4D5A-9449-AB6EFDA6F095}" type="pres">
      <dgm:prSet presAssocID="{952899C0-6995-47F2-845D-4D7948ACF39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32ED22A-50BB-47D3-8A45-61D69614293D}" srcId="{952899C0-6995-47F2-845D-4D7948ACF39C}" destId="{94D840A4-3A06-49F4-92EE-0E5000D814D8}" srcOrd="1" destOrd="0" parTransId="{018E7B7F-0B7D-4788-AA02-68434858791F}" sibTransId="{CD1CEFE2-0CDD-4A34-AC10-137EB71EC8DD}"/>
    <dgm:cxn modelId="{CC5C1C32-E9D5-4F8E-ABF9-DD1B0ADDD412}" srcId="{952899C0-6995-47F2-845D-4D7948ACF39C}" destId="{90A141A2-E5BF-4B2E-A9E7-793EA501F661}" srcOrd="3" destOrd="0" parTransId="{EF40A5EB-6923-482C-BF52-5DC92E2484C3}" sibTransId="{40F57453-A4FA-4868-A39C-3D424385CFB4}"/>
    <dgm:cxn modelId="{6224BA40-A6FA-4E75-90AC-3FAC1D39B610}" type="presOf" srcId="{71B97E35-DA34-4F7B-B6D3-8AC2EA692A00}" destId="{75E9EADD-7FEF-4CD1-A829-B633095A9D06}" srcOrd="0" destOrd="0" presId="urn:microsoft.com/office/officeart/2005/8/layout/matrix3"/>
    <dgm:cxn modelId="{77DF7179-9007-48CE-9BDB-D72032744289}" srcId="{952899C0-6995-47F2-845D-4D7948ACF39C}" destId="{9B1329BD-475E-4DA3-9AF7-810CA7A49925}" srcOrd="0" destOrd="0" parTransId="{15252E77-A918-4C51-98E5-69615617E7EA}" sibTransId="{C12990A0-47AE-44E9-8E1A-6F4D99C62971}"/>
    <dgm:cxn modelId="{3B997F96-22D9-46F7-BF37-63F1DEDF72C5}" srcId="{952899C0-6995-47F2-845D-4D7948ACF39C}" destId="{71B97E35-DA34-4F7B-B6D3-8AC2EA692A00}" srcOrd="2" destOrd="0" parTransId="{E21B102A-BD21-4CA8-A768-1E766FE0D471}" sibTransId="{983250E8-C444-4BB6-8F08-FEA7CF5D1F8C}"/>
    <dgm:cxn modelId="{3D8F05C1-70C5-4446-A011-82BEFD41F971}" type="presOf" srcId="{952899C0-6995-47F2-845D-4D7948ACF39C}" destId="{FF302083-2E8A-4B7C-83C3-86AA22ED5572}" srcOrd="0" destOrd="0" presId="urn:microsoft.com/office/officeart/2005/8/layout/matrix3"/>
    <dgm:cxn modelId="{800879C5-0961-49FF-8D45-BD9237E49047}" type="presOf" srcId="{9B1329BD-475E-4DA3-9AF7-810CA7A49925}" destId="{FA914C94-0885-490B-89E4-3F775D4F7DD9}" srcOrd="0" destOrd="0" presId="urn:microsoft.com/office/officeart/2005/8/layout/matrix3"/>
    <dgm:cxn modelId="{30C448D8-956E-4229-B291-BF29BD111B95}" type="presOf" srcId="{90A141A2-E5BF-4B2E-A9E7-793EA501F661}" destId="{779BFFAB-CB28-4D5A-9449-AB6EFDA6F095}" srcOrd="0" destOrd="0" presId="urn:microsoft.com/office/officeart/2005/8/layout/matrix3"/>
    <dgm:cxn modelId="{C52F3EF3-9A60-4405-A963-9B8D4B819883}" type="presOf" srcId="{94D840A4-3A06-49F4-92EE-0E5000D814D8}" destId="{DDCA100B-3E95-4E57-8492-E331A6C25393}" srcOrd="0" destOrd="0" presId="urn:microsoft.com/office/officeart/2005/8/layout/matrix3"/>
    <dgm:cxn modelId="{E317FEB6-3028-4AF1-8871-9523C12EE357}" type="presParOf" srcId="{FF302083-2E8A-4B7C-83C3-86AA22ED5572}" destId="{215A9FC0-F896-4A45-B8D8-A0AB3AB23089}" srcOrd="0" destOrd="0" presId="urn:microsoft.com/office/officeart/2005/8/layout/matrix3"/>
    <dgm:cxn modelId="{B758529A-5902-4A7B-A04E-F0F78950A767}" type="presParOf" srcId="{FF302083-2E8A-4B7C-83C3-86AA22ED5572}" destId="{FA914C94-0885-490B-89E4-3F775D4F7DD9}" srcOrd="1" destOrd="0" presId="urn:microsoft.com/office/officeart/2005/8/layout/matrix3"/>
    <dgm:cxn modelId="{EF7BF2FB-5A6F-467D-BC59-D72294414DB5}" type="presParOf" srcId="{FF302083-2E8A-4B7C-83C3-86AA22ED5572}" destId="{DDCA100B-3E95-4E57-8492-E331A6C25393}" srcOrd="2" destOrd="0" presId="urn:microsoft.com/office/officeart/2005/8/layout/matrix3"/>
    <dgm:cxn modelId="{55F7DE8F-25E9-4742-91FF-406022A03197}" type="presParOf" srcId="{FF302083-2E8A-4B7C-83C3-86AA22ED5572}" destId="{75E9EADD-7FEF-4CD1-A829-B633095A9D06}" srcOrd="3" destOrd="0" presId="urn:microsoft.com/office/officeart/2005/8/layout/matrix3"/>
    <dgm:cxn modelId="{D55BD12E-02D5-4891-BEFD-DB86ABC61AEB}" type="presParOf" srcId="{FF302083-2E8A-4B7C-83C3-86AA22ED5572}" destId="{779BFFAB-CB28-4D5A-9449-AB6EFDA6F09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0E50E-2E57-4AC4-8227-62685DD6B68C}">
      <dsp:nvSpPr>
        <dsp:cNvPr id="0" name=""/>
        <dsp:cNvSpPr/>
      </dsp:nvSpPr>
      <dsp:spPr>
        <a:xfrm>
          <a:off x="0" y="564644"/>
          <a:ext cx="1703484" cy="10220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Trial</a:t>
          </a:r>
          <a:endParaRPr lang="en-US" sz="12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Expires after 30 days, limit 1 per user</a:t>
          </a:r>
          <a:endParaRPr lang="en-IN" sz="1200" kern="1200" dirty="0"/>
        </a:p>
      </dsp:txBody>
      <dsp:txXfrm>
        <a:off x="0" y="564644"/>
        <a:ext cx="1703484" cy="1022090"/>
      </dsp:txXfrm>
    </dsp:sp>
    <dsp:sp modelId="{B8B031E8-BC0D-4721-8A48-4988EFB2B845}">
      <dsp:nvSpPr>
        <dsp:cNvPr id="0" name=""/>
        <dsp:cNvSpPr/>
      </dsp:nvSpPr>
      <dsp:spPr>
        <a:xfrm>
          <a:off x="1873833" y="564644"/>
          <a:ext cx="1703484" cy="10220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Developer</a:t>
          </a:r>
          <a:endParaRPr lang="en-US" sz="1200" b="1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Developer environments cannot be shared with nor affect other users.</a:t>
          </a:r>
          <a:endParaRPr lang="en-IN" sz="1200" kern="1200" dirty="0"/>
        </a:p>
      </dsp:txBody>
      <dsp:txXfrm>
        <a:off x="1873833" y="564644"/>
        <a:ext cx="1703484" cy="1022090"/>
      </dsp:txXfrm>
    </dsp:sp>
    <dsp:sp modelId="{4E451646-F355-4FA5-94E7-1D79A6FB73DB}">
      <dsp:nvSpPr>
        <dsp:cNvPr id="0" name=""/>
        <dsp:cNvSpPr/>
      </dsp:nvSpPr>
      <dsp:spPr>
        <a:xfrm>
          <a:off x="3747666" y="564644"/>
          <a:ext cx="1703484" cy="10220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Sandbox</a:t>
          </a:r>
          <a:endParaRPr lang="en-US" sz="1200" b="1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Non-production environment enables some additional options like copy and reset.</a:t>
          </a:r>
          <a:endParaRPr lang="en-IN" sz="1200" kern="1200" dirty="0"/>
        </a:p>
      </dsp:txBody>
      <dsp:txXfrm>
        <a:off x="3747666" y="564644"/>
        <a:ext cx="1703484" cy="1022090"/>
      </dsp:txXfrm>
    </dsp:sp>
    <dsp:sp modelId="{B0BF6B05-4ECE-4EDB-A539-74D65E135375}">
      <dsp:nvSpPr>
        <dsp:cNvPr id="0" name=""/>
        <dsp:cNvSpPr/>
      </dsp:nvSpPr>
      <dsp:spPr>
        <a:xfrm>
          <a:off x="936916" y="1757083"/>
          <a:ext cx="1703484" cy="10220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Default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Every tenant has one default environment.</a:t>
          </a:r>
          <a:endParaRPr lang="en-IN" sz="1200" kern="1200" dirty="0"/>
        </a:p>
      </dsp:txBody>
      <dsp:txXfrm>
        <a:off x="936916" y="1757083"/>
        <a:ext cx="1703484" cy="1022090"/>
      </dsp:txXfrm>
    </dsp:sp>
    <dsp:sp modelId="{3E446186-3C8B-4C15-8A66-E666A3A16624}">
      <dsp:nvSpPr>
        <dsp:cNvPr id="0" name=""/>
        <dsp:cNvSpPr/>
      </dsp:nvSpPr>
      <dsp:spPr>
        <a:xfrm>
          <a:off x="2810749" y="1757083"/>
          <a:ext cx="1703484" cy="10220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Production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Non-expiring full environment</a:t>
          </a:r>
          <a:endParaRPr lang="en-IN" sz="1200" kern="1200" dirty="0"/>
        </a:p>
      </dsp:txBody>
      <dsp:txXfrm>
        <a:off x="2810749" y="1757083"/>
        <a:ext cx="1703484" cy="1022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A9FC0-F896-4A45-B8D8-A0AB3AB23089}">
      <dsp:nvSpPr>
        <dsp:cNvPr id="0" name=""/>
        <dsp:cNvSpPr/>
      </dsp:nvSpPr>
      <dsp:spPr>
        <a:xfrm>
          <a:off x="414619" y="0"/>
          <a:ext cx="3826737" cy="382673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14C94-0885-490B-89E4-3F775D4F7DD9}">
      <dsp:nvSpPr>
        <dsp:cNvPr id="0" name=""/>
        <dsp:cNvSpPr/>
      </dsp:nvSpPr>
      <dsp:spPr>
        <a:xfrm>
          <a:off x="778159" y="363540"/>
          <a:ext cx="1492427" cy="1492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Administration &amp; Governance</a:t>
          </a:r>
          <a:endParaRPr lang="en-IN" sz="1400" kern="1200" dirty="0"/>
        </a:p>
      </dsp:txBody>
      <dsp:txXfrm>
        <a:off x="851013" y="436394"/>
        <a:ext cx="1346719" cy="1346719"/>
      </dsp:txXfrm>
    </dsp:sp>
    <dsp:sp modelId="{DDCA100B-3E95-4E57-8492-E331A6C25393}">
      <dsp:nvSpPr>
        <dsp:cNvPr id="0" name=""/>
        <dsp:cNvSpPr/>
      </dsp:nvSpPr>
      <dsp:spPr>
        <a:xfrm>
          <a:off x="2385389" y="363540"/>
          <a:ext cx="1492427" cy="1492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Nurture</a:t>
          </a:r>
          <a:endParaRPr lang="en-IN" sz="1400" kern="1200" dirty="0"/>
        </a:p>
      </dsp:txBody>
      <dsp:txXfrm>
        <a:off x="2458243" y="436394"/>
        <a:ext cx="1346719" cy="1346719"/>
      </dsp:txXfrm>
    </dsp:sp>
    <dsp:sp modelId="{75E9EADD-7FEF-4CD1-A829-B633095A9D06}">
      <dsp:nvSpPr>
        <dsp:cNvPr id="0" name=""/>
        <dsp:cNvSpPr/>
      </dsp:nvSpPr>
      <dsp:spPr>
        <a:xfrm>
          <a:off x="778159" y="1970769"/>
          <a:ext cx="1492427" cy="1492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Support</a:t>
          </a:r>
          <a:endParaRPr lang="en-IN" sz="1400" kern="1200" dirty="0"/>
        </a:p>
      </dsp:txBody>
      <dsp:txXfrm>
        <a:off x="851013" y="2043623"/>
        <a:ext cx="1346719" cy="1346719"/>
      </dsp:txXfrm>
    </dsp:sp>
    <dsp:sp modelId="{779BFFAB-CB28-4D5A-9449-AB6EFDA6F095}">
      <dsp:nvSpPr>
        <dsp:cNvPr id="0" name=""/>
        <dsp:cNvSpPr/>
      </dsp:nvSpPr>
      <dsp:spPr>
        <a:xfrm>
          <a:off x="2385389" y="1970769"/>
          <a:ext cx="1492427" cy="1492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Operations</a:t>
          </a:r>
          <a:endParaRPr lang="en-IN" sz="1400" kern="1200" dirty="0"/>
        </a:p>
      </dsp:txBody>
      <dsp:txXfrm>
        <a:off x="2458243" y="2043623"/>
        <a:ext cx="1346719" cy="1346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4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Office provides an API to query this data, which is currently used by many SIEM vendors to use the Activity Logging data for reporting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5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9938" y="827088"/>
            <a:ext cx="3455987" cy="19446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EC488-DFA6-44D4-AFB0-C242488D84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28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simple and grow…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2/14/2020 12:20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5D46B-7EB1-3549-910D-E8455ED697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91053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m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B2C6CD-9571-4B9C-8036-BB0F14D8738A}"/>
              </a:ext>
            </a:extLst>
          </p:cNvPr>
          <p:cNvSpPr/>
          <p:nvPr userDrawn="1"/>
        </p:nvSpPr>
        <p:spPr>
          <a:xfrm>
            <a:off x="-100584" y="-91440"/>
            <a:ext cx="12292584" cy="6953381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7BD5E-4630-4771-A701-780D611E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08" y="-91440"/>
            <a:ext cx="3157795" cy="69579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4D8F89-9CBE-48B1-9F89-6AD2F9E0DE0C}"/>
              </a:ext>
            </a:extLst>
          </p:cNvPr>
          <p:cNvSpPr txBox="1">
            <a:spLocks/>
          </p:cNvSpPr>
          <p:nvPr userDrawn="1"/>
        </p:nvSpPr>
        <p:spPr>
          <a:xfrm>
            <a:off x="8032803" y="3381663"/>
            <a:ext cx="356754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rIns="91440" anchor="ctr">
            <a:spAutoFit/>
          </a:bodyPr>
          <a:lstStyle>
            <a:lvl1pPr marL="0" marR="0" indent="0" algn="l" defTabSz="914400" rtl="0" latinLnBrk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Calibri Light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2400">
                <a:solidFill>
                  <a:schemeClr val="bg1"/>
                </a:solidFill>
              </a:rPr>
              <a:t>THINKING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BREAKTHROUGHS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155FD-52B4-4B5D-A5C6-C1E2031507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14319" y="2672863"/>
            <a:ext cx="2392489" cy="550564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CAED7E94-CAC7-4889-B14A-3D16F974D5C1}"/>
              </a:ext>
            </a:extLst>
          </p:cNvPr>
          <p:cNvSpPr/>
          <p:nvPr userDrawn="1"/>
        </p:nvSpPr>
        <p:spPr>
          <a:xfrm>
            <a:off x="8120726" y="4224092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415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72464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8800" y="3041871"/>
            <a:ext cx="5414749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HEADLINE OF PPT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338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00C1E8-168B-42FB-81E1-339A91B933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34376" y="4343897"/>
            <a:ext cx="2341115" cy="1161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2019 Nagarro – All rights reserved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73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6609" y="3041871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CHAPTER-HEADLINE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657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2019 Nagarro – All rights reserved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4CC1D8F-B052-424F-9AFB-DB4F3C6E4E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866" y="2069669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156531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798F-0E76-4182-A746-F0A6E61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2FA08-068C-478F-BCEE-178529E72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8045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E6A1F6C-D620-4124-B802-6CF49618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8045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9B1CD0A7-BD46-4BFE-8A32-052003026B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0853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DE0D52A-A476-4A70-8BD3-6A8EC92763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0853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54241FF7-52E9-4181-8F0A-58FBBC7353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9948" y="2303479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E65E79FE-9CD6-47E6-8C43-002A876914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7140" y="2297909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80E0D14-DC25-4D2A-BAB6-1C05F627BB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54141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00389D8-41D3-4EF6-A561-72345B3CACE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54141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BDDC69-B2CB-4C58-97EC-3B2D1AC033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6949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156259C-3E85-4E27-A900-E5FEF32FC0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6949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D04F8F1-FFF5-4243-A668-5A79CE4A65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36044" y="3800047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9B44392-9FED-4355-BD1A-CAD85ED077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03236" y="3794477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3176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3892286"/>
            <a:ext cx="5312682" cy="2408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text: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solidFill>
                  <a:srgbClr val="6161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610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2827283"/>
            <a:ext cx="5017938" cy="3305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text: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EDEB566-A935-4808-8F3D-AC8264F5C8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545" y="2827283"/>
            <a:ext cx="4544586" cy="33021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2F6AE52C-286B-448B-929B-AACE4ABCA1F4}"/>
              </a:ext>
            </a:extLst>
          </p:cNvPr>
          <p:cNvCxnSpPr/>
          <p:nvPr userDrawn="1"/>
        </p:nvCxnSpPr>
        <p:spPr>
          <a:xfrm>
            <a:off x="3752631" y="2795753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33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8F7986-94D9-4F5E-80E5-9C036ED99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338" y="1625599"/>
            <a:ext cx="10385425" cy="43053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7191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12525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9624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258CD5-DC86-4E81-A726-B1380AF63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625600"/>
            <a:ext cx="10385425" cy="430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Insert text here: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715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2715397-AFBE-4E04-A77C-B8A6359BCF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0589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57188" indent="-17462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9307932-E750-4F4A-83E5-DF921E3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57188" indent="-157163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tabLst>
                <a:tab pos="357188" algn="l"/>
              </a:tabLst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61291A9-0445-455D-ADBD-A5AFD8777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913" y="146460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CAF4FAA-5333-496C-B5D9-B07D7F9F92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9400" y="524789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8129825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07A09AD-C3ED-4AB8-B48F-146E72E9C0F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1065684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A0459-0F1A-4D11-B235-35B7A7FA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594C469-8CD9-470E-BD4D-8E2F49DC3F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4196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F0FC2AD-54EE-4361-B58A-28224A40E8B9}"/>
              </a:ext>
            </a:extLst>
          </p:cNvPr>
          <p:cNvSpPr txBox="1"/>
          <p:nvPr userDrawn="1"/>
        </p:nvSpPr>
        <p:spPr>
          <a:xfrm rot="18890381">
            <a:off x="3506159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</p:txBody>
      </p:sp>
      <p:sp>
        <p:nvSpPr>
          <p:cNvPr id="35" name="Content Placeholder 14">
            <a:extLst>
              <a:ext uri="{FF2B5EF4-FFF2-40B4-BE49-F238E27FC236}">
                <a16:creationId xmlns:a16="http://schemas.microsoft.com/office/drawing/2014/main" id="{DF0E84C6-1963-4A53-B57E-F63FEA17CB1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359218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48288C6-475A-4A3E-AEC2-453E551635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7730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BEF0F22-E44B-464C-9181-CB4402FFFCE1}"/>
              </a:ext>
            </a:extLst>
          </p:cNvPr>
          <p:cNvSpPr txBox="1"/>
          <p:nvPr userDrawn="1"/>
        </p:nvSpPr>
        <p:spPr>
          <a:xfrm rot="18890381">
            <a:off x="6799693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</p:txBody>
      </p:sp>
      <p:sp>
        <p:nvSpPr>
          <p:cNvPr id="38" name="Content Placeholder 14">
            <a:extLst>
              <a:ext uri="{FF2B5EF4-FFF2-40B4-BE49-F238E27FC236}">
                <a16:creationId xmlns:a16="http://schemas.microsoft.com/office/drawing/2014/main" id="{FDFC454E-34F4-4E78-98A1-34EE74FA58F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7618746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54D76FB-D0FD-4B31-BAB0-B781956739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17258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DEFE772-37AE-4715-A3F9-8A6FAAF9EDC0}"/>
              </a:ext>
            </a:extLst>
          </p:cNvPr>
          <p:cNvSpPr txBox="1"/>
          <p:nvPr userDrawn="1"/>
        </p:nvSpPr>
        <p:spPr>
          <a:xfrm rot="18890381">
            <a:off x="10059221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</p:txBody>
      </p:sp>
    </p:spTree>
    <p:extLst>
      <p:ext uri="{BB962C8B-B14F-4D97-AF65-F5344CB8AC3E}">
        <p14:creationId xmlns:p14="http://schemas.microsoft.com/office/powerpoint/2010/main" val="2679352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277" y="3978654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76" y="44150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7AB98978-58A8-4BD5-83AB-31173878D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381" y="2247904"/>
            <a:ext cx="929291" cy="1447671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44042C43-DB0E-41BD-9265-FB12A3B22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9755" y="2347427"/>
            <a:ext cx="1108654" cy="1203233"/>
          </a:xfrm>
          <a:prstGeom prst="rect">
            <a:avLst/>
          </a:prstGeom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70188A4B-B2C0-4DF4-AAE7-15CBD040B3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34720" y="2161405"/>
            <a:ext cx="1156060" cy="147384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4C220B4D-D17F-422E-9577-61422D180D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00218" y="2347427"/>
            <a:ext cx="1328243" cy="1203233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890358E4-489E-44BA-B9D6-F878FCC43B1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391729" y="2367241"/>
            <a:ext cx="1431298" cy="1183419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D12B9E5-4737-407E-A6FA-703D710326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12832" y="39798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1BBD592-CF69-4F13-A38D-2BBB68EC26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12831" y="441628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E94872B-E8A2-419F-8452-7A94F8A94C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3742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7CD05E4-1960-4E8F-B25A-11ACFA8BD0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3741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B652E298-5FEE-4A0A-BCC1-8CE391B8D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76325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90FB9BDB-25E5-4358-B35F-61B6FEA856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76324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8E0BEC67-C26D-4FA4-A30A-4F9CA05518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16455" y="397678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B0E40A4-09CA-41EB-94C7-F87BAF7B30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16454" y="441319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816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E8A15848-8DAF-440D-98E8-47674D946EE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61999" y="1485900"/>
            <a:ext cx="10291549" cy="25320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b="1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293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292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B5B8EF0-8840-45B6-A894-E4E63072AF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4541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ACB3023-2E8F-44EE-8513-E422CDBCD6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94540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30DDC44-9B65-4B59-B703-C09AA9B016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02208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CF67AF1-EB65-4921-B11C-B56EDD72D5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2207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71F964-E9D7-493D-A8E6-708C696EBAC1}"/>
              </a:ext>
            </a:extLst>
          </p:cNvPr>
          <p:cNvSpPr txBox="1"/>
          <p:nvPr userDrawn="1"/>
        </p:nvSpPr>
        <p:spPr>
          <a:xfrm>
            <a:off x="1685549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D4720-D711-4869-BC99-CE4954F65482}"/>
              </a:ext>
            </a:extLst>
          </p:cNvPr>
          <p:cNvSpPr txBox="1"/>
          <p:nvPr userDrawn="1"/>
        </p:nvSpPr>
        <p:spPr>
          <a:xfrm>
            <a:off x="5591464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57B13F-D582-421C-AEE3-A7724D054489}"/>
              </a:ext>
            </a:extLst>
          </p:cNvPr>
          <p:cNvSpPr txBox="1"/>
          <p:nvPr userDrawn="1"/>
        </p:nvSpPr>
        <p:spPr>
          <a:xfrm>
            <a:off x="9383797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572514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1D1B-078A-46A4-B9F9-8196AD38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53BD251-7226-4BBD-82F1-1D2DD9603D2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52450" y="1485900"/>
            <a:ext cx="10501313" cy="46005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660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s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44857-B2DD-4A2B-A5CD-4DC5507E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86CC298-11C2-40D1-90BB-C1E7738E0FD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6543BB7-4C92-4198-ACAB-1BE643EBF0EF}"/>
                </a:ext>
              </a:extLst>
            </p:cNvPr>
            <p:cNvSpPr/>
            <p:nvPr userDrawn="1"/>
          </p:nvSpPr>
          <p:spPr>
            <a:xfrm>
              <a:off x="11403724" y="0"/>
              <a:ext cx="788276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911FDE7-3A12-4510-9055-6EF69EA5514F}"/>
                </a:ext>
              </a:extLst>
            </p:cNvPr>
            <p:cNvSpPr/>
            <p:nvPr userDrawn="1"/>
          </p:nvSpPr>
          <p:spPr>
            <a:xfrm rot="16200000">
              <a:off x="5481145" y="588579"/>
              <a:ext cx="788276" cy="11750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4A2520C-5EAB-4715-9BE9-6EFFFA7EDE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28962"/>
            <a:ext cx="40671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08FA3-50B4-47CE-85E5-1BDE0D9DFB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2389" y="1628961"/>
            <a:ext cx="4080858" cy="2624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3937DAA-92A6-44AD-8714-600B905050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7175" y="4253777"/>
            <a:ext cx="40677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9" name="Straight Connector 14">
            <a:extLst>
              <a:ext uri="{FF2B5EF4-FFF2-40B4-BE49-F238E27FC236}">
                <a16:creationId xmlns:a16="http://schemas.microsoft.com/office/drawing/2014/main" id="{15E5CF4D-F7C4-4F79-937B-C7CFB975842F}"/>
              </a:ext>
            </a:extLst>
          </p:cNvPr>
          <p:cNvCxnSpPr/>
          <p:nvPr userDrawn="1"/>
        </p:nvCxnSpPr>
        <p:spPr>
          <a:xfrm>
            <a:off x="2604162" y="1595016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3">
            <a:extLst>
              <a:ext uri="{FF2B5EF4-FFF2-40B4-BE49-F238E27FC236}">
                <a16:creationId xmlns:a16="http://schemas.microsoft.com/office/drawing/2014/main" id="{BDF15A0C-7F46-43D8-80C8-7BCAC09FBE93}"/>
              </a:ext>
            </a:extLst>
          </p:cNvPr>
          <p:cNvCxnSpPr/>
          <p:nvPr userDrawn="1"/>
        </p:nvCxnSpPr>
        <p:spPr>
          <a:xfrm>
            <a:off x="10744200" y="1595016"/>
            <a:ext cx="1460500" cy="0"/>
          </a:xfrm>
          <a:prstGeom prst="line">
            <a:avLst/>
          </a:prstGeom>
          <a:ln w="76200">
            <a:solidFill>
              <a:srgbClr val="F84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5A4867C-6721-4A8C-A2BC-86956A30DD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2641" y="2590379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rgbClr val="616161"/>
                </a:solidFill>
              </a:defRPr>
            </a:lvl2pPr>
            <a:lvl3pPr>
              <a:defRPr sz="1400"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" name="Straight Connector 44">
            <a:extLst>
              <a:ext uri="{FF2B5EF4-FFF2-40B4-BE49-F238E27FC236}">
                <a16:creationId xmlns:a16="http://schemas.microsoft.com/office/drawing/2014/main" id="{30888A12-482C-442A-84FC-58E98A049FED}"/>
              </a:ext>
            </a:extLst>
          </p:cNvPr>
          <p:cNvCxnSpPr/>
          <p:nvPr userDrawn="1"/>
        </p:nvCxnSpPr>
        <p:spPr>
          <a:xfrm>
            <a:off x="6674995" y="4212741"/>
            <a:ext cx="14605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889CE3-0CBA-4979-92FD-BC56BEBAA5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5727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7EF8C6DD-CD91-41E7-8AB9-F9B2ED4224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55670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C53E1AB8-E536-4DB2-81A5-5F058C7150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726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AE30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 over here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27498DD5-4974-4E2D-902A-71844495F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34813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4E8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 over here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29895D96-E019-4660-9B46-7B60BD4CFE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8991" y="1833249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 over here</a:t>
            </a:r>
          </a:p>
        </p:txBody>
      </p:sp>
    </p:spTree>
    <p:extLst>
      <p:ext uri="{BB962C8B-B14F-4D97-AF65-F5344CB8AC3E}">
        <p14:creationId xmlns:p14="http://schemas.microsoft.com/office/powerpoint/2010/main" val="31135119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B4199D-2F5F-4EB2-9CE9-13D5964B5D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605657D-496B-4ADA-B788-71B37202F3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00F4E6-1576-48AA-9D27-81625226F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5" y="1658832"/>
            <a:ext cx="4992027" cy="2086725"/>
          </a:xfrm>
        </p:spPr>
        <p:txBody>
          <a:bodyPr/>
          <a:lstStyle>
            <a:lvl1pPr>
              <a:defRPr sz="4800">
                <a:solidFill>
                  <a:srgbClr val="61616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79F792-C6D9-4ADF-8788-D59F8AF7FE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467" y="1642647"/>
            <a:ext cx="76857" cy="74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221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l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D011-55F2-424C-878C-B7FCCA8B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089302-F57A-4794-BBF3-1AFDBC2D520E}"/>
              </a:ext>
            </a:extLst>
          </p:cNvPr>
          <p:cNvSpPr/>
          <p:nvPr userDrawn="1"/>
        </p:nvSpPr>
        <p:spPr>
          <a:xfrm>
            <a:off x="11433783" y="0"/>
            <a:ext cx="766763" cy="62994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5DC8247-5D18-4F50-9E78-C558622DD9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986798-C298-4AFE-B4FF-1E7A59EFA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4188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A62CBE-052C-4EAB-B64A-B78B26A6E9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76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865656C-94C0-4314-8A55-1C657AD9B6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164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A739005-5E8E-44FC-956A-B1511DBC3D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152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169F24B-D255-4456-AB14-51A7940FA03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6614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E4C733C-DE0D-48A6-B7D5-A0CD9D45C3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1280" y="1807696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E720332-C6EF-4AAD-83E3-8EDD05B6175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20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D2FAA46-8724-4B66-9A21-6CAE6077745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4188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3369BB0-069D-4204-9579-DB647408778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92176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94A31C3-FDFF-4360-999E-601E14E194E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164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E08EA28-EF07-49D1-81DE-44E4A0817D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8152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6F30C67-BBDA-4C9C-B63E-1E3E7899C62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6614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7064733-EC7D-4D7E-981C-7F64EFDF7A9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241280" y="3232448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83D6856-A081-4C6D-89C1-F7BC0E37ED0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7C2125E-C8E8-4917-AC98-9DF886D018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34188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175FBB1E-0420-4428-B8A3-DB0BA7FC30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92176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4A31B9DA-8E08-4799-9752-016046AB626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0164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E4CF3EE-1C20-4DC4-9CDC-3D1DF48CA5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8152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DCA5BEAD-B4C2-4462-AD15-EF7DA66B4F9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14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52DF80FA-4B1D-48AC-AB88-0184DBAB826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241280" y="4655831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25801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40B9-FDED-4DEE-B218-A5F5912D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5A1A09-7F9A-40EF-9B37-1B4F2F7FE1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96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4E8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9DC0FBD-CF5B-47CD-B773-4AD52FB95C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196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306F567-98AE-4AE8-B1B7-4EFE1277D2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196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7C2002AC-45A6-46BC-8EEE-3B066AFAE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0013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8C3663C2-6270-4610-BF82-B1501FD97D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013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7F5F7F7A-3B49-4D6C-A803-A22A7DF884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013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10D15B5C-D962-4F8E-B98E-3B1B13E7F9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3934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AE30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C750982-D0D5-477B-A8C3-E65EF93A55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934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ABC4DC0-E41D-4957-A1F4-BB458358E1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934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D302257E-44E1-4EF5-A54B-7834F01795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4069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FA0E1EA7-0330-4F99-8101-3592D169DE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4069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E02C3A7F-5882-4ABC-9E50-45EA0D5531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3858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A69EA69D-F829-4BCF-B5CE-3588788AA4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30671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FA0CB553-7E8F-40E1-BAF9-42F168616CF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30671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DF2FF92A-59ED-4599-B2C9-3C56580E331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30671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B95DC0B-E973-411B-ADB4-4066EDD4E9C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973432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3" name="Picture Placeholder 9">
            <a:extLst>
              <a:ext uri="{FF2B5EF4-FFF2-40B4-BE49-F238E27FC236}">
                <a16:creationId xmlns:a16="http://schemas.microsoft.com/office/drawing/2014/main" id="{772F46C3-34A5-4FE3-BDCB-5876C08F149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6035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94CC75C1-AD8C-4AFD-987A-E3AAEB348D6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104850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5" name="Picture Placeholder 9">
            <a:extLst>
              <a:ext uri="{FF2B5EF4-FFF2-40B4-BE49-F238E27FC236}">
                <a16:creationId xmlns:a16="http://schemas.microsoft.com/office/drawing/2014/main" id="{58FCF651-F12B-4388-9AED-7AD3C166ABB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040197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562F7855-5D5E-41D0-AA54-3407E847CCB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2917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93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&amp;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49473-38BE-45F1-865D-D687EB37F5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821CF-B291-4765-9A04-19488E95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541" y="2181802"/>
            <a:ext cx="5532683" cy="70788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685EEC-500A-4147-9002-FF08B0D7A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5333" y="2845935"/>
            <a:ext cx="5532891" cy="701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Designation of the person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99B84D-81E6-49F4-B0E2-36E09D7402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8346" y="3786163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51777AA-76AF-4028-ADAB-4EB9A5090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6963" y="3904170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Mail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4E87000-7ACA-433A-A4B0-62273FE61D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28346" y="4552000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1C3AF6D-CEF5-4708-949D-B8C48E5442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6963" y="4670007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6AAD48F5-BB45-4996-A733-063E3A1F4C7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28346" y="5317837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A4FD2B1-BBE7-4D8D-A4B6-737A8C8085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86963" y="5435844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DBBE5-D3A0-44CE-86DF-7CE2497DA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666" b="33341"/>
          <a:stretch/>
        </p:blipFill>
        <p:spPr>
          <a:xfrm rot="16200000">
            <a:off x="8782982" y="2563122"/>
            <a:ext cx="5972143" cy="845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BC047A-1AD9-4D7A-A443-75CD997857CD}"/>
              </a:ext>
            </a:extLst>
          </p:cNvPr>
          <p:cNvSpPr/>
          <p:nvPr userDrawn="1"/>
        </p:nvSpPr>
        <p:spPr>
          <a:xfrm>
            <a:off x="11329171" y="5920362"/>
            <a:ext cx="864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F40562-559C-4271-A2B1-17D9D2ABDB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1066" y="6493742"/>
            <a:ext cx="965516" cy="2221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61C943-53F5-467E-8E80-7782AE856478}"/>
              </a:ext>
            </a:extLst>
          </p:cNvPr>
          <p:cNvSpPr/>
          <p:nvPr userDrawn="1"/>
        </p:nvSpPr>
        <p:spPr>
          <a:xfrm>
            <a:off x="351674" y="6433279"/>
            <a:ext cx="44101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Nagarro GmbH 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Vienna / Austria 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+43 1 409 58 90-0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www.nagarro.com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3EC1A77-F65A-42FD-904A-6952E2E9B9C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9506" y="2299388"/>
            <a:ext cx="3466060" cy="34660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56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B577-C21E-4745-9085-5377577A0F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C8C86-F967-4537-83F5-66501D0CF1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8258937" y="-6456"/>
            <a:ext cx="311241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B4ED6-A6C3-4892-A166-E08527EB5A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6496" y="2672863"/>
            <a:ext cx="2392489" cy="550564"/>
          </a:xfrm>
          <a:prstGeom prst="rect">
            <a:avLst/>
          </a:prstGeom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423CC21F-78AB-4CC0-BA1D-26A01BCA0F00}"/>
              </a:ext>
            </a:extLst>
          </p:cNvPr>
          <p:cNvSpPr/>
          <p:nvPr userDrawn="1"/>
        </p:nvSpPr>
        <p:spPr>
          <a:xfrm>
            <a:off x="1592903" y="4224092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7C5A4-ADDB-449C-AB5D-39B2DFD7F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5057" y="3403741"/>
            <a:ext cx="4146792" cy="8309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Have a message at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592553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4000" b="0" strike="noStrike" kern="1200" cap="none" spc="0" baseline="0">
                <a:ln>
                  <a:noFill/>
                </a:ln>
                <a:solidFill>
                  <a:srgbClr val="505050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25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965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m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B2C6CD-9571-4B9C-8036-BB0F14D8738A}"/>
              </a:ext>
            </a:extLst>
          </p:cNvPr>
          <p:cNvSpPr/>
          <p:nvPr userDrawn="1"/>
        </p:nvSpPr>
        <p:spPr>
          <a:xfrm>
            <a:off x="-100584" y="-91440"/>
            <a:ext cx="12292584" cy="6953381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7BD5E-4630-4771-A701-780D611E05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08" y="-91440"/>
            <a:ext cx="3157795" cy="69579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4D8F89-9CBE-48B1-9F89-6AD2F9E0DE0C}"/>
              </a:ext>
            </a:extLst>
          </p:cNvPr>
          <p:cNvSpPr txBox="1">
            <a:spLocks/>
          </p:cNvSpPr>
          <p:nvPr userDrawn="1"/>
        </p:nvSpPr>
        <p:spPr>
          <a:xfrm>
            <a:off x="3721903" y="5271325"/>
            <a:ext cx="3567542" cy="830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rIns="91440" anchor="ctr">
            <a:spAutoFit/>
          </a:bodyPr>
          <a:lstStyle>
            <a:lvl1pPr marL="0" marR="0" indent="0" algn="l" defTabSz="914400" rtl="0" latinLnBrk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Calibri Light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2400">
                <a:solidFill>
                  <a:schemeClr val="bg1"/>
                </a:solidFill>
              </a:rPr>
              <a:t>THINKING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BREAKTHROUGHS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155FD-52B4-4B5D-A5C6-C1E2031507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540" y="4562526"/>
            <a:ext cx="2392489" cy="550564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CAED7E94-CAC7-4889-B14A-3D16F974D5C1}"/>
              </a:ext>
            </a:extLst>
          </p:cNvPr>
          <p:cNvSpPr/>
          <p:nvPr userDrawn="1"/>
        </p:nvSpPr>
        <p:spPr>
          <a:xfrm>
            <a:off x="3809826" y="6113755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745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72464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8800" y="3041871"/>
            <a:ext cx="5414749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HEADLINE OF PPT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338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00C1E8-168B-42FB-81E1-339A91B933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34376" y="4343897"/>
            <a:ext cx="2341115" cy="1161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2018 Nagarro – All rights reserved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9220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73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6609" y="3041871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CHAPTER-HEADLINE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657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2018 Nagarro – All rights reserved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4CC1D8F-B052-424F-9AFB-DB4F3C6E4E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866" y="2069669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7247718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798F-0E76-4182-A746-F0A6E61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2FA08-068C-478F-BCEE-178529E72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8045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E6A1F6C-D620-4124-B802-6CF49618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8045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9B1CD0A7-BD46-4BFE-8A32-052003026B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0853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DE0D52A-A476-4A70-8BD3-6A8EC92763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0853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54241FF7-52E9-4181-8F0A-58FBBC7353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9948" y="2303479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E65E79FE-9CD6-47E6-8C43-002A876914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7140" y="2297909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80E0D14-DC25-4D2A-BAB6-1C05F627BB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54141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00389D8-41D3-4EF6-A561-72345B3CACE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54141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BDDC69-B2CB-4C58-97EC-3B2D1AC033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6949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156259C-3E85-4E27-A900-E5FEF32FC0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6949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D04F8F1-FFF5-4243-A668-5A79CE4A65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36044" y="3800047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9B44392-9FED-4355-BD1A-CAD85ED077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03236" y="3794477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Nr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61102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3892286"/>
            <a:ext cx="5312682" cy="2408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solidFill>
                  <a:srgbClr val="6161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2827283"/>
            <a:ext cx="5017938" cy="3305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text: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EDEB566-A935-4808-8F3D-AC8264F5C8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545" y="2827283"/>
            <a:ext cx="4544586" cy="33021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2F6AE52C-286B-448B-929B-AACE4ABCA1F4}"/>
              </a:ext>
            </a:extLst>
          </p:cNvPr>
          <p:cNvCxnSpPr/>
          <p:nvPr userDrawn="1"/>
        </p:nvCxnSpPr>
        <p:spPr>
          <a:xfrm>
            <a:off x="3752631" y="2795753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4014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8F7986-94D9-4F5E-80E5-9C036ED99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338" y="1625599"/>
            <a:ext cx="10385425" cy="43053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7191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12525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90094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258CD5-DC86-4E81-A726-B1380AF63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625600"/>
            <a:ext cx="10385425" cy="430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Insert text here: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566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2715397-AFBE-4E04-A77C-B8A6359BCF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0589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39725" indent="-171450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9307932-E750-4F4A-83E5-DF921E3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39725" indent="-171450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61291A9-0445-455D-ADBD-A5AFD8777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913" y="146460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No.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CAF4FAA-5333-496C-B5D9-B07D7F9F92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9400" y="524789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25044373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07A09AD-C3ED-4AB8-B48F-146E72E9C0F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1065684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A0459-0F1A-4D11-B235-35B7A7FA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594C469-8CD9-470E-BD4D-8E2F49DC3F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4196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F0FC2AD-54EE-4361-B58A-28224A40E8B9}"/>
              </a:ext>
            </a:extLst>
          </p:cNvPr>
          <p:cNvSpPr txBox="1"/>
          <p:nvPr userDrawn="1"/>
        </p:nvSpPr>
        <p:spPr>
          <a:xfrm rot="18890381">
            <a:off x="3506159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</p:txBody>
      </p:sp>
      <p:sp>
        <p:nvSpPr>
          <p:cNvPr id="35" name="Content Placeholder 14">
            <a:extLst>
              <a:ext uri="{FF2B5EF4-FFF2-40B4-BE49-F238E27FC236}">
                <a16:creationId xmlns:a16="http://schemas.microsoft.com/office/drawing/2014/main" id="{DF0E84C6-1963-4A53-B57E-F63FEA17CB1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359218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48288C6-475A-4A3E-AEC2-453E551635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7730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BEF0F22-E44B-464C-9181-CB4402FFFCE1}"/>
              </a:ext>
            </a:extLst>
          </p:cNvPr>
          <p:cNvSpPr txBox="1"/>
          <p:nvPr userDrawn="1"/>
        </p:nvSpPr>
        <p:spPr>
          <a:xfrm rot="18890381">
            <a:off x="6799693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</p:txBody>
      </p:sp>
      <p:sp>
        <p:nvSpPr>
          <p:cNvPr id="38" name="Content Placeholder 14">
            <a:extLst>
              <a:ext uri="{FF2B5EF4-FFF2-40B4-BE49-F238E27FC236}">
                <a16:creationId xmlns:a16="http://schemas.microsoft.com/office/drawing/2014/main" id="{FDFC454E-34F4-4E78-98A1-34EE74FA58F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7618746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54D76FB-D0FD-4B31-BAB0-B781956739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17258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DEFE772-37AE-4715-A3F9-8A6FAAF9EDC0}"/>
              </a:ext>
            </a:extLst>
          </p:cNvPr>
          <p:cNvSpPr txBox="1"/>
          <p:nvPr userDrawn="1"/>
        </p:nvSpPr>
        <p:spPr>
          <a:xfrm rot="18890381">
            <a:off x="10059221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  <a:p>
            <a:pPr>
              <a:lnSpc>
                <a:spcPts val="100"/>
              </a:lnSpc>
            </a:pPr>
            <a:endParaRPr lang="de-DE" sz="400" dirty="0"/>
          </a:p>
        </p:txBody>
      </p:sp>
    </p:spTree>
    <p:extLst>
      <p:ext uri="{BB962C8B-B14F-4D97-AF65-F5344CB8AC3E}">
        <p14:creationId xmlns:p14="http://schemas.microsoft.com/office/powerpoint/2010/main" val="4046988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277" y="3978654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76" y="44150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7AB98978-58A8-4BD5-83AB-31173878DE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381" y="2247904"/>
            <a:ext cx="929291" cy="1447671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44042C43-DB0E-41BD-9265-FB12A3B229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755" y="2347427"/>
            <a:ext cx="1108654" cy="1203233"/>
          </a:xfrm>
          <a:prstGeom prst="rect">
            <a:avLst/>
          </a:prstGeom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70188A4B-B2C0-4DF4-AAE7-15CBD040B3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720" y="2161405"/>
            <a:ext cx="1156060" cy="147384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4C220B4D-D17F-422E-9577-61422D180D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218" y="2347427"/>
            <a:ext cx="1328243" cy="1203233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890358E4-489E-44BA-B9D6-F878FCC43B1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729" y="2367241"/>
            <a:ext cx="1431298" cy="1183419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D12B9E5-4737-407E-A6FA-703D710326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12832" y="39798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1BBD592-CF69-4F13-A38D-2BBB68EC26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12831" y="441628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E94872B-E8A2-419F-8452-7A94F8A94C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3742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7CD05E4-1960-4E8F-B25A-11ACFA8BD0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3741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B652E298-5FEE-4A0A-BCC1-8CE391B8D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76325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90FB9BDB-25E5-4358-B35F-61B6FEA856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76324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8E0BEC67-C26D-4FA4-A30A-4F9CA05518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16455" y="397678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B0E40A4-09CA-41EB-94C7-F87BAF7B30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16454" y="441319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222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E8A15848-8DAF-440D-98E8-47674D946EE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61999" y="1485900"/>
            <a:ext cx="10291549" cy="25320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b="1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293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292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B5B8EF0-8840-45B6-A894-E4E63072AF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4541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ACB3023-2E8F-44EE-8513-E422CDBCD6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94540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30DDC44-9B65-4B59-B703-C09AA9B016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02208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CF67AF1-EB65-4921-B11C-B56EDD72D5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2207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71F964-E9D7-493D-A8E6-708C696EBAC1}"/>
              </a:ext>
            </a:extLst>
          </p:cNvPr>
          <p:cNvSpPr txBox="1"/>
          <p:nvPr userDrawn="1"/>
        </p:nvSpPr>
        <p:spPr>
          <a:xfrm>
            <a:off x="1685549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D4720-D711-4869-BC99-CE4954F65482}"/>
              </a:ext>
            </a:extLst>
          </p:cNvPr>
          <p:cNvSpPr txBox="1"/>
          <p:nvPr userDrawn="1"/>
        </p:nvSpPr>
        <p:spPr>
          <a:xfrm>
            <a:off x="5591464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57B13F-D582-421C-AEE3-A7724D054489}"/>
              </a:ext>
            </a:extLst>
          </p:cNvPr>
          <p:cNvSpPr txBox="1"/>
          <p:nvPr userDrawn="1"/>
        </p:nvSpPr>
        <p:spPr>
          <a:xfrm>
            <a:off x="9383797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6476855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1D1B-078A-46A4-B9F9-8196AD38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53BD251-7226-4BBD-82F1-1D2DD9603D2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52450" y="1485900"/>
            <a:ext cx="10501313" cy="46005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947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s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44857-B2DD-4A2B-A5CD-4DC5507E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86CC298-11C2-40D1-90BB-C1E7738E0FD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6543BB7-4C92-4198-ACAB-1BE643EBF0EF}"/>
                </a:ext>
              </a:extLst>
            </p:cNvPr>
            <p:cNvSpPr/>
            <p:nvPr userDrawn="1"/>
          </p:nvSpPr>
          <p:spPr>
            <a:xfrm>
              <a:off x="11403724" y="0"/>
              <a:ext cx="788276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911FDE7-3A12-4510-9055-6EF69EA5514F}"/>
                </a:ext>
              </a:extLst>
            </p:cNvPr>
            <p:cNvSpPr/>
            <p:nvPr userDrawn="1"/>
          </p:nvSpPr>
          <p:spPr>
            <a:xfrm rot="16200000">
              <a:off x="5481145" y="588579"/>
              <a:ext cx="788276" cy="11750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4A2520C-5EAB-4715-9BE9-6EFFFA7EDE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28962"/>
            <a:ext cx="40671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08FA3-50B4-47CE-85E5-1BDE0D9DFB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2389" y="1628961"/>
            <a:ext cx="4080858" cy="2624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3937DAA-92A6-44AD-8714-600B905050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7175" y="4253777"/>
            <a:ext cx="40677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9" name="Straight Connector 14">
            <a:extLst>
              <a:ext uri="{FF2B5EF4-FFF2-40B4-BE49-F238E27FC236}">
                <a16:creationId xmlns:a16="http://schemas.microsoft.com/office/drawing/2014/main" id="{15E5CF4D-F7C4-4F79-937B-C7CFB975842F}"/>
              </a:ext>
            </a:extLst>
          </p:cNvPr>
          <p:cNvCxnSpPr/>
          <p:nvPr userDrawn="1"/>
        </p:nvCxnSpPr>
        <p:spPr>
          <a:xfrm>
            <a:off x="2604162" y="1595016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3">
            <a:extLst>
              <a:ext uri="{FF2B5EF4-FFF2-40B4-BE49-F238E27FC236}">
                <a16:creationId xmlns:a16="http://schemas.microsoft.com/office/drawing/2014/main" id="{BDF15A0C-7F46-43D8-80C8-7BCAC09FBE93}"/>
              </a:ext>
            </a:extLst>
          </p:cNvPr>
          <p:cNvCxnSpPr/>
          <p:nvPr userDrawn="1"/>
        </p:nvCxnSpPr>
        <p:spPr>
          <a:xfrm>
            <a:off x="10744200" y="1595016"/>
            <a:ext cx="1460500" cy="0"/>
          </a:xfrm>
          <a:prstGeom prst="line">
            <a:avLst/>
          </a:prstGeom>
          <a:ln w="76200">
            <a:solidFill>
              <a:srgbClr val="F84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5A4867C-6721-4A8C-A2BC-86956A30DD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2641" y="2590379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rgbClr val="616161"/>
                </a:solidFill>
              </a:defRPr>
            </a:lvl2pPr>
            <a:lvl3pPr>
              <a:defRPr sz="1400">
                <a:solidFill>
                  <a:srgbClr val="6161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" name="Straight Connector 44">
            <a:extLst>
              <a:ext uri="{FF2B5EF4-FFF2-40B4-BE49-F238E27FC236}">
                <a16:creationId xmlns:a16="http://schemas.microsoft.com/office/drawing/2014/main" id="{30888A12-482C-442A-84FC-58E98A049FED}"/>
              </a:ext>
            </a:extLst>
          </p:cNvPr>
          <p:cNvCxnSpPr/>
          <p:nvPr userDrawn="1"/>
        </p:nvCxnSpPr>
        <p:spPr>
          <a:xfrm>
            <a:off x="6674995" y="4212741"/>
            <a:ext cx="14605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889CE3-0CBA-4979-92FD-BC56BEBAA5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5727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7EF8C6DD-CD91-41E7-8AB9-F9B2ED4224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55670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C53E1AB8-E536-4DB2-81A5-5F058C7150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726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AE30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 over here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27498DD5-4974-4E2D-902A-71844495F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34813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4E8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 over here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29895D96-E019-4660-9B46-7B60BD4CFE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8991" y="1833249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 over here</a:t>
            </a:r>
          </a:p>
        </p:txBody>
      </p:sp>
    </p:spTree>
    <p:extLst>
      <p:ext uri="{BB962C8B-B14F-4D97-AF65-F5344CB8AC3E}">
        <p14:creationId xmlns:p14="http://schemas.microsoft.com/office/powerpoint/2010/main" val="32856234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B4199D-2F5F-4EB2-9CE9-13D5964B5D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605657D-496B-4ADA-B788-71B37202F3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00F4E6-1576-48AA-9D27-81625226F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5" y="1658832"/>
            <a:ext cx="4992027" cy="2086725"/>
          </a:xfrm>
        </p:spPr>
        <p:txBody>
          <a:bodyPr/>
          <a:lstStyle>
            <a:lvl1pPr>
              <a:defRPr sz="4800">
                <a:solidFill>
                  <a:srgbClr val="61616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79F792-C6D9-4ADF-8788-D59F8AF7FE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467" y="1642647"/>
            <a:ext cx="76857" cy="74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5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l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D011-55F2-424C-878C-B7FCCA8B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089302-F57A-4794-BBF3-1AFDBC2D520E}"/>
              </a:ext>
            </a:extLst>
          </p:cNvPr>
          <p:cNvSpPr/>
          <p:nvPr userDrawn="1"/>
        </p:nvSpPr>
        <p:spPr>
          <a:xfrm>
            <a:off x="11433783" y="0"/>
            <a:ext cx="766763" cy="62994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5DC8247-5D18-4F50-9E78-C558622DD9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986798-C298-4AFE-B4FF-1E7A59EFA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4188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A62CBE-052C-4EAB-B64A-B78B26A6E9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76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865656C-94C0-4314-8A55-1C657AD9B6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164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A739005-5E8E-44FC-956A-B1511DBC3D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152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169F24B-D255-4456-AB14-51A7940FA03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6614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E4C733C-DE0D-48A6-B7D5-A0CD9D45C3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1280" y="1807696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E720332-C6EF-4AAD-83E3-8EDD05B6175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20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D2FAA46-8724-4B66-9A21-6CAE6077745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4188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3369BB0-069D-4204-9579-DB647408778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92176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94A31C3-FDFF-4360-999E-601E14E194E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164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E08EA28-EF07-49D1-81DE-44E4A0817D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8152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6F30C67-BBDA-4C9C-B63E-1E3E7899C62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6614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7064733-EC7D-4D7E-981C-7F64EFDF7A9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241280" y="3232448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83D6856-A081-4C6D-89C1-F7BC0E37ED0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7C2125E-C8E8-4917-AC98-9DF886D018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34188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175FBB1E-0420-4428-B8A3-DB0BA7FC30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92176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4A31B9DA-8E08-4799-9752-016046AB626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0164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E4CF3EE-1C20-4DC4-9CDC-3D1DF48CA5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8152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DCA5BEAD-B4C2-4462-AD15-EF7DA66B4F9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14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52DF80FA-4B1D-48AC-AB88-0184DBAB826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241280" y="4655831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14416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40B9-FDED-4DEE-B218-A5F5912D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5A1A09-7F9A-40EF-9B37-1B4F2F7FE1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96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4E8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9DC0FBD-CF5B-47CD-B773-4AD52FB95C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196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306F567-98AE-4AE8-B1B7-4EFE1277D2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196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7C2002AC-45A6-46BC-8EEE-3B066AFAE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0013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8C3663C2-6270-4610-BF82-B1501FD97D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013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7F5F7F7A-3B49-4D6C-A803-A22A7DF884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013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10D15B5C-D962-4F8E-B98E-3B1B13E7F9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3934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AE30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C750982-D0D5-477B-A8C3-E65EF93A55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934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ABC4DC0-E41D-4957-A1F4-BB458358E1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934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D302257E-44E1-4EF5-A54B-7834F01795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4069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FA0E1EA7-0330-4F99-8101-3592D169DE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4069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E02C3A7F-5882-4ABC-9E50-45EA0D5531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3858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A69EA69D-F829-4BCF-B5CE-3588788AA4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30671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OF PERSON</a:t>
            </a: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FA0CB553-7E8F-40E1-BAF9-42F168616CF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30671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DF2FF92A-59ED-4599-B2C9-3C56580E331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30671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Here write brief description about the person.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B95DC0B-E973-411B-ADB4-4066EDD4E9C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973432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3" name="Picture Placeholder 9">
            <a:extLst>
              <a:ext uri="{FF2B5EF4-FFF2-40B4-BE49-F238E27FC236}">
                <a16:creationId xmlns:a16="http://schemas.microsoft.com/office/drawing/2014/main" id="{772F46C3-34A5-4FE3-BDCB-5876C08F149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6035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94CC75C1-AD8C-4AFD-987A-E3AAEB348D6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104850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5" name="Picture Placeholder 9">
            <a:extLst>
              <a:ext uri="{FF2B5EF4-FFF2-40B4-BE49-F238E27FC236}">
                <a16:creationId xmlns:a16="http://schemas.microsoft.com/office/drawing/2014/main" id="{58FCF651-F12B-4388-9AED-7AD3C166ABB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040197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562F7855-5D5E-41D0-AA54-3407E847CCB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2917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249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&amp;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49473-38BE-45F1-865D-D687EB37F5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821CF-B291-4765-9A04-19488E95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541" y="2181802"/>
            <a:ext cx="5532683" cy="70788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685EEC-500A-4147-9002-FF08B0D7A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5333" y="2845935"/>
            <a:ext cx="5532891" cy="701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Designation of the person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99B84D-81E6-49F4-B0E2-36E09D7402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8346" y="3786163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51777AA-76AF-4028-ADAB-4EB9A5090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6963" y="3904170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Mail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4E87000-7ACA-433A-A4B0-62273FE61D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28346" y="4552000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1C3AF6D-CEF5-4708-949D-B8C48E5442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6963" y="4670007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6AAD48F5-BB45-4996-A733-063E3A1F4C7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28346" y="5317837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A4FD2B1-BBE7-4D8D-A4B6-737A8C8085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86963" y="5435844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DBBE5-D3A0-44CE-86DF-7CE2497DA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666" b="33341"/>
          <a:stretch/>
        </p:blipFill>
        <p:spPr>
          <a:xfrm rot="16200000">
            <a:off x="8782982" y="2563122"/>
            <a:ext cx="5972143" cy="845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BC047A-1AD9-4D7A-A443-75CD997857CD}"/>
              </a:ext>
            </a:extLst>
          </p:cNvPr>
          <p:cNvSpPr/>
          <p:nvPr userDrawn="1"/>
        </p:nvSpPr>
        <p:spPr>
          <a:xfrm>
            <a:off x="11329171" y="5920362"/>
            <a:ext cx="864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F40562-559C-4271-A2B1-17D9D2ABDB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1066" y="6493742"/>
            <a:ext cx="965516" cy="2221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61C943-53F5-467E-8E80-7782AE856478}"/>
              </a:ext>
            </a:extLst>
          </p:cNvPr>
          <p:cNvSpPr/>
          <p:nvPr userDrawn="1"/>
        </p:nvSpPr>
        <p:spPr>
          <a:xfrm>
            <a:off x="351674" y="6433279"/>
            <a:ext cx="44101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Nagarro GmbH 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Vienna / Austria 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+43 1 409 58 90-0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www.nagarro.com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3EC1A77-F65A-42FD-904A-6952E2E9B9C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9506" y="2299388"/>
            <a:ext cx="3466060" cy="34660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80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B577-C21E-4745-9085-5377577A0F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C8C86-F967-4537-83F5-66501D0CF1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8937" y="-6456"/>
            <a:ext cx="311241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B4ED6-A6C3-4892-A166-E08527EB5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496" y="2672863"/>
            <a:ext cx="2392489" cy="550564"/>
          </a:xfrm>
          <a:prstGeom prst="rect">
            <a:avLst/>
          </a:prstGeom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423CC21F-78AB-4CC0-BA1D-26A01BCA0F00}"/>
              </a:ext>
            </a:extLst>
          </p:cNvPr>
          <p:cNvSpPr/>
          <p:nvPr userDrawn="1"/>
        </p:nvSpPr>
        <p:spPr>
          <a:xfrm>
            <a:off x="1592903" y="4224092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7C5A4-ADDB-449C-AB5D-39B2DFD7F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5057" y="3403741"/>
            <a:ext cx="4146792" cy="8309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Have a message at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379845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7338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 defTabSz="932742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4000" b="0" strike="noStrike" kern="1200" cap="none" spc="0" baseline="0">
                <a:ln>
                  <a:noFill/>
                </a:ln>
                <a:solidFill>
                  <a:srgbClr val="505050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439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m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B2C6CD-9571-4B9C-8036-BB0F14D8738A}"/>
              </a:ext>
            </a:extLst>
          </p:cNvPr>
          <p:cNvSpPr/>
          <p:nvPr userDrawn="1"/>
        </p:nvSpPr>
        <p:spPr>
          <a:xfrm>
            <a:off x="-100584" y="-91440"/>
            <a:ext cx="12292584" cy="6953381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7BD5E-4630-4771-A701-780D611E05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08" y="-91440"/>
            <a:ext cx="3157795" cy="69579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4D8F89-9CBE-48B1-9F89-6AD2F9E0DE0C}"/>
              </a:ext>
            </a:extLst>
          </p:cNvPr>
          <p:cNvSpPr txBox="1">
            <a:spLocks/>
          </p:cNvSpPr>
          <p:nvPr userDrawn="1"/>
        </p:nvSpPr>
        <p:spPr>
          <a:xfrm>
            <a:off x="8032803" y="3381663"/>
            <a:ext cx="356754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rIns="91440" anchor="ctr">
            <a:spAutoFit/>
          </a:bodyPr>
          <a:lstStyle>
            <a:lvl1pPr marL="0" marR="0" indent="0" algn="l" defTabSz="914400" rtl="0" latinLnBrk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Calibri Light"/>
                <a:cs typeface="Arial" panose="020B0604020202020204" pitchFamily="34" charset="0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sz="2400">
                <a:solidFill>
                  <a:schemeClr val="bg1"/>
                </a:solidFill>
              </a:rPr>
              <a:t>THINKING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BREAKTHROUGHS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155FD-52B4-4B5D-A5C6-C1E2031507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319" y="2672863"/>
            <a:ext cx="2392489" cy="550564"/>
          </a:xfrm>
          <a:prstGeom prst="rect">
            <a:avLst/>
          </a:prstGeom>
        </p:spPr>
      </p:pic>
      <p:sp>
        <p:nvSpPr>
          <p:cNvPr id="8" name="Rectangle 17">
            <a:extLst>
              <a:ext uri="{FF2B5EF4-FFF2-40B4-BE49-F238E27FC236}">
                <a16:creationId xmlns:a16="http://schemas.microsoft.com/office/drawing/2014/main" id="{CAED7E94-CAC7-4889-B14A-3D16F974D5C1}"/>
              </a:ext>
            </a:extLst>
          </p:cNvPr>
          <p:cNvSpPr/>
          <p:nvPr userDrawn="1"/>
        </p:nvSpPr>
        <p:spPr>
          <a:xfrm>
            <a:off x="8120726" y="4224092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4499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72464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8800" y="3041871"/>
            <a:ext cx="5414749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HEADLINE OF PPT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338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00C1E8-168B-42FB-81E1-339A91B933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34376" y="4343897"/>
            <a:ext cx="2341115" cy="1161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2019 Nagarro – All rights reserved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46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6B83B2-6AD3-4598-8515-2B4B98B3AD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DAF461-EA41-4196-8A19-3932E04D5E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0273" y="3711622"/>
            <a:ext cx="3684722" cy="4616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Subline is possible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BEBFF16-F569-4DC4-BA1F-3CE692F59EC5}"/>
              </a:ext>
            </a:extLst>
          </p:cNvPr>
          <p:cNvGrpSpPr/>
          <p:nvPr userDrawn="1"/>
        </p:nvGrpSpPr>
        <p:grpSpPr>
          <a:xfrm>
            <a:off x="11145400" y="-2719"/>
            <a:ext cx="1046602" cy="6302240"/>
            <a:chOff x="11145400" y="-301658"/>
            <a:chExt cx="1046602" cy="6302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DEBBB6-FC95-4C68-B21C-A6A49F58881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608" b="18218"/>
            <a:stretch/>
          </p:blipFill>
          <p:spPr>
            <a:xfrm rot="16200000">
              <a:off x="8536198" y="2316337"/>
              <a:ext cx="6273800" cy="10378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534C81-E21A-4BCD-8EE1-0E6D7CD5D066}"/>
                </a:ext>
              </a:extLst>
            </p:cNvPr>
            <p:cNvSpPr/>
            <p:nvPr userDrawn="1"/>
          </p:nvSpPr>
          <p:spPr>
            <a:xfrm>
              <a:off x="11145400" y="5920362"/>
              <a:ext cx="1037809" cy="80220"/>
            </a:xfrm>
            <a:prstGeom prst="rect">
              <a:avLst/>
            </a:prstGeom>
            <a:solidFill>
              <a:srgbClr val="F84E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6DEA7CD-F7B8-46B6-9FB3-AF905877E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6609" y="3041871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CHAPTER-HEADLINE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ED5CA7A-7E47-4D21-AAE2-70156F158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1657" y="1128415"/>
            <a:ext cx="4552950" cy="455295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8F487C-99BF-4AF7-A643-C52F33FD13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41" y="6493742"/>
            <a:ext cx="965516" cy="222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FCA12E-F72C-4860-834B-28291B359ED9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2019 Nagarro – All rights reserved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4CC1D8F-B052-424F-9AFB-DB4F3C6E4E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866" y="2069669"/>
            <a:ext cx="5008163" cy="749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12787905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798F-0E76-4182-A746-F0A6E61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32FA08-068C-478F-BCEE-178529E723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8045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E6A1F6C-D620-4124-B802-6CF49618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8045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9B1CD0A7-BD46-4BFE-8A32-052003026B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0853" y="2297289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DE0D52A-A476-4A70-8BD3-6A8EC92763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0853" y="266754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54241FF7-52E9-4181-8F0A-58FBBC7353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9948" y="2303479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Nr</a:t>
            </a:r>
            <a:r>
              <a:rPr lang="en-US"/>
              <a:t>.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E65E79FE-9CD6-47E6-8C43-002A876914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7140" y="2297909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Nr</a:t>
            </a:r>
            <a:r>
              <a:rPr lang="en-US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80E0D14-DC25-4D2A-BAB6-1C05F627BBF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54141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00389D8-41D3-4EF6-A561-72345B3CACE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54141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BDDC69-B2CB-4C58-97EC-3B2D1AC033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6949" y="3793857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156259C-3E85-4E27-A900-E5FEF32FC0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6949" y="4164115"/>
            <a:ext cx="2743952" cy="368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SUBHEADER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D04F8F1-FFF5-4243-A668-5A79CE4A65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36044" y="3800047"/>
            <a:ext cx="633813" cy="47390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Nr</a:t>
            </a:r>
            <a:r>
              <a:rPr lang="en-US"/>
              <a:t>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9B44392-9FED-4355-BD1A-CAD85ED077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03236" y="3794477"/>
            <a:ext cx="633813" cy="4794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Nr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586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3892286"/>
            <a:ext cx="5312682" cy="2408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text: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solidFill>
                  <a:srgbClr val="61616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594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539AB-3B22-432D-BC16-4931AC561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0572" y="2827283"/>
            <a:ext cx="5017938" cy="3305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text: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6D5196-E070-4838-9DC2-637B69B1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4E1618E-629C-44A9-A7AF-5B066BFB2A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EDEB566-A935-4808-8F3D-AC8264F5C8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545" y="2827283"/>
            <a:ext cx="4544586" cy="33021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2F6AE52C-286B-448B-929B-AACE4ABCA1F4}"/>
              </a:ext>
            </a:extLst>
          </p:cNvPr>
          <p:cNvCxnSpPr/>
          <p:nvPr userDrawn="1"/>
        </p:nvCxnSpPr>
        <p:spPr>
          <a:xfrm>
            <a:off x="3752631" y="2795753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7605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4782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8F7986-94D9-4F5E-80E5-9C036ED99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338" y="1625599"/>
            <a:ext cx="10385425" cy="43053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7191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1252538" indent="-2698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3505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258CD5-DC86-4E81-A726-B1380AF63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38" y="1625600"/>
            <a:ext cx="10385425" cy="430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Insert text here: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12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ield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A891-C182-40B9-B5AA-6B8430DD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3C2E9-D430-489F-8756-9BB09D87C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338" y="879132"/>
            <a:ext cx="10385425" cy="4032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616161"/>
                </a:solidFill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2715397-AFBE-4E04-A77C-B8A6359BCF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0589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57188" indent="-17462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9307932-E750-4F4A-83E5-DF921E397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5896" y="1625599"/>
            <a:ext cx="3705541" cy="4305300"/>
          </a:xfrm>
          <a:prstGeom prst="rect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buClr>
                <a:schemeClr val="accent2"/>
              </a:buClr>
              <a:defRPr>
                <a:solidFill>
                  <a:srgbClr val="616161"/>
                </a:solidFill>
              </a:defRPr>
            </a:lvl1pPr>
            <a:lvl2pPr marL="357188" indent="-157163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tabLst>
                <a:tab pos="357188" algn="l"/>
              </a:tabLst>
              <a:defRPr>
                <a:solidFill>
                  <a:srgbClr val="616161"/>
                </a:solidFill>
              </a:defRPr>
            </a:lvl2pPr>
            <a:lvl3pPr marL="574675" indent="-168275">
              <a:buClr>
                <a:schemeClr val="accent2"/>
              </a:buClr>
              <a:buSzPct val="65000"/>
              <a:buFont typeface="Courier New" panose="02070309020205020404" pitchFamily="49" charset="0"/>
              <a:buChar char="o"/>
              <a:defRPr>
                <a:solidFill>
                  <a:srgbClr val="61616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61291A9-0445-455D-ADBD-A5AFD8777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913" y="146460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No.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CAF4FAA-5333-496C-B5D9-B07D7F9F92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59400" y="5247896"/>
            <a:ext cx="1266356" cy="709952"/>
          </a:xfrm>
          <a:prstGeom prst="rect">
            <a:avLst/>
          </a:prstGeom>
          <a:ln w="9525">
            <a:noFill/>
          </a:ln>
        </p:spPr>
        <p:txBody>
          <a:bodyPr/>
          <a:lstStyle>
            <a:lvl1pPr marL="0" indent="0">
              <a:buNone/>
              <a:defRPr sz="5400" b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17121927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07A09AD-C3ED-4AB8-B48F-146E72E9C0F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1065684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A0459-0F1A-4D11-B235-35B7A7FA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594C469-8CD9-470E-BD4D-8E2F49DC3F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4196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F0FC2AD-54EE-4361-B58A-28224A40E8B9}"/>
              </a:ext>
            </a:extLst>
          </p:cNvPr>
          <p:cNvSpPr txBox="1"/>
          <p:nvPr userDrawn="1"/>
        </p:nvSpPr>
        <p:spPr>
          <a:xfrm rot="18890381">
            <a:off x="3506159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</p:txBody>
      </p:sp>
      <p:sp>
        <p:nvSpPr>
          <p:cNvPr id="35" name="Content Placeholder 14">
            <a:extLst>
              <a:ext uri="{FF2B5EF4-FFF2-40B4-BE49-F238E27FC236}">
                <a16:creationId xmlns:a16="http://schemas.microsoft.com/office/drawing/2014/main" id="{DF0E84C6-1963-4A53-B57E-F63FEA17CB1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359218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48288C6-475A-4A3E-AEC2-453E551635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7730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BEF0F22-E44B-464C-9181-CB4402FFFCE1}"/>
              </a:ext>
            </a:extLst>
          </p:cNvPr>
          <p:cNvSpPr txBox="1"/>
          <p:nvPr userDrawn="1"/>
        </p:nvSpPr>
        <p:spPr>
          <a:xfrm rot="18890381">
            <a:off x="6799693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</p:txBody>
      </p:sp>
      <p:sp>
        <p:nvSpPr>
          <p:cNvPr id="38" name="Content Placeholder 14">
            <a:extLst>
              <a:ext uri="{FF2B5EF4-FFF2-40B4-BE49-F238E27FC236}">
                <a16:creationId xmlns:a16="http://schemas.microsoft.com/office/drawing/2014/main" id="{FDFC454E-34F4-4E78-98A1-34EE74FA58F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7618746" y="2142544"/>
            <a:ext cx="2700000" cy="3395309"/>
          </a:xfrm>
          <a:custGeom>
            <a:avLst/>
            <a:gdLst>
              <a:gd name="connsiteX0" fmla="*/ 0 w 2674385"/>
              <a:gd name="connsiteY0" fmla="*/ 0 h 3395309"/>
              <a:gd name="connsiteX1" fmla="*/ 2674385 w 2674385"/>
              <a:gd name="connsiteY1" fmla="*/ 0 h 3395309"/>
              <a:gd name="connsiteX2" fmla="*/ 2674385 w 2674385"/>
              <a:gd name="connsiteY2" fmla="*/ 3164055 h 3395309"/>
              <a:gd name="connsiteX3" fmla="*/ 2443131 w 2674385"/>
              <a:gd name="connsiteY3" fmla="*/ 3395309 h 3395309"/>
              <a:gd name="connsiteX4" fmla="*/ 219968 w 2674385"/>
              <a:gd name="connsiteY4" fmla="*/ 3395309 h 3395309"/>
              <a:gd name="connsiteX5" fmla="*/ 0 w 2674385"/>
              <a:gd name="connsiteY5" fmla="*/ 3175341 h 339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4385" h="3395309">
                <a:moveTo>
                  <a:pt x="0" y="0"/>
                </a:moveTo>
                <a:lnTo>
                  <a:pt x="2674385" y="0"/>
                </a:lnTo>
                <a:lnTo>
                  <a:pt x="2674385" y="3164055"/>
                </a:lnTo>
                <a:lnTo>
                  <a:pt x="2443131" y="3395309"/>
                </a:lnTo>
                <a:lnTo>
                  <a:pt x="219968" y="3395309"/>
                </a:lnTo>
                <a:cubicBezTo>
                  <a:pt x="98483" y="3395309"/>
                  <a:pt x="0" y="3296826"/>
                  <a:pt x="0" y="317534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54D76FB-D0FD-4B31-BAB0-B781956739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17258" y="1678469"/>
            <a:ext cx="2700000" cy="435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DEFE772-37AE-4715-A3F9-8A6FAAF9EDC0}"/>
              </a:ext>
            </a:extLst>
          </p:cNvPr>
          <p:cNvSpPr txBox="1"/>
          <p:nvPr userDrawn="1"/>
        </p:nvSpPr>
        <p:spPr>
          <a:xfrm rot="18890381">
            <a:off x="10059221" y="5415334"/>
            <a:ext cx="324000" cy="48796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  <a:p>
            <a:pPr>
              <a:lnSpc>
                <a:spcPts val="100"/>
              </a:lnSpc>
            </a:pPr>
            <a:endParaRPr lang="de-DE" sz="400"/>
          </a:p>
        </p:txBody>
      </p:sp>
    </p:spTree>
    <p:extLst>
      <p:ext uri="{BB962C8B-B14F-4D97-AF65-F5344CB8AC3E}">
        <p14:creationId xmlns:p14="http://schemas.microsoft.com/office/powerpoint/2010/main" val="2792599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277" y="3978654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0276" y="44150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7AB98978-58A8-4BD5-83AB-31173878DE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381" y="2247904"/>
            <a:ext cx="929291" cy="1447671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44042C43-DB0E-41BD-9265-FB12A3B229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755" y="2347427"/>
            <a:ext cx="1108654" cy="1203233"/>
          </a:xfrm>
          <a:prstGeom prst="rect">
            <a:avLst/>
          </a:prstGeom>
        </p:spPr>
      </p:pic>
      <p:pic>
        <p:nvPicPr>
          <p:cNvPr id="23" name="Picture 18">
            <a:extLst>
              <a:ext uri="{FF2B5EF4-FFF2-40B4-BE49-F238E27FC236}">
                <a16:creationId xmlns:a16="http://schemas.microsoft.com/office/drawing/2014/main" id="{70188A4B-B2C0-4DF4-AAE7-15CBD040B3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720" y="2161405"/>
            <a:ext cx="1156060" cy="147384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4C220B4D-D17F-422E-9577-61422D180D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0218" y="2347427"/>
            <a:ext cx="1328243" cy="1203233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890358E4-489E-44BA-B9D6-F878FCC43B1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729" y="2367241"/>
            <a:ext cx="1431298" cy="1183419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D12B9E5-4737-407E-A6FA-703D710326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12832" y="397987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1BBD592-CF69-4F13-A38D-2BBB68EC26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12831" y="441628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7E94872B-E8A2-419F-8452-7A94F8A94C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3742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7CD05E4-1960-4E8F-B25A-11ACFA8BD0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3741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B652E298-5FEE-4A0A-BCC1-8CE391B8DC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76325" y="398203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90FB9BDB-25E5-4358-B35F-61B6FEA856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76324" y="4418452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8E0BEC67-C26D-4FA4-A30A-4F9CA05518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16455" y="3976780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B0E40A4-09CA-41EB-94C7-F87BAF7B30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16454" y="4413196"/>
            <a:ext cx="1980000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747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6E8-BD81-47C6-AAC0-E1C6A8ED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E8A15848-8DAF-440D-98E8-47674D946EE7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61999" y="1485900"/>
            <a:ext cx="10291549" cy="25320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b="1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1AED970-4809-4707-87E6-4D99275EF8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293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031C88C-2B8A-44D7-8470-61F6D29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292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B5B8EF0-8840-45B6-A894-E4E63072AF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4541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ACB3023-2E8F-44EE-8513-E422CDBCD6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94540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30DDC44-9B65-4B59-B703-C09AA9B016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02208" y="4884513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CF67AF1-EB65-4921-B11C-B56EDD72D5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2207" y="5338021"/>
            <a:ext cx="2431259" cy="4352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71F964-E9D7-493D-A8E6-708C696EBAC1}"/>
              </a:ext>
            </a:extLst>
          </p:cNvPr>
          <p:cNvSpPr txBox="1"/>
          <p:nvPr userDrawn="1"/>
        </p:nvSpPr>
        <p:spPr>
          <a:xfrm>
            <a:off x="1685549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DD4720-D711-4869-BC99-CE4954F65482}"/>
              </a:ext>
            </a:extLst>
          </p:cNvPr>
          <p:cNvSpPr txBox="1"/>
          <p:nvPr userDrawn="1"/>
        </p:nvSpPr>
        <p:spPr>
          <a:xfrm>
            <a:off x="5591464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57B13F-D582-421C-AEE3-A7724D054489}"/>
              </a:ext>
            </a:extLst>
          </p:cNvPr>
          <p:cNvSpPr txBox="1"/>
          <p:nvPr userDrawn="1"/>
        </p:nvSpPr>
        <p:spPr>
          <a:xfrm>
            <a:off x="9383797" y="422434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095975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1D1B-078A-46A4-B9F9-8196AD38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53BD251-7226-4BBD-82F1-1D2DD9603D2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52450" y="1485900"/>
            <a:ext cx="10501313" cy="46005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2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s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44857-B2DD-4A2B-A5CD-4DC5507E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86CC298-11C2-40D1-90BB-C1E7738E0FD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6543BB7-4C92-4198-ACAB-1BE643EBF0EF}"/>
                </a:ext>
              </a:extLst>
            </p:cNvPr>
            <p:cNvSpPr/>
            <p:nvPr userDrawn="1"/>
          </p:nvSpPr>
          <p:spPr>
            <a:xfrm>
              <a:off x="11403724" y="0"/>
              <a:ext cx="788276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6911FDE7-3A12-4510-9055-6EF69EA5514F}"/>
                </a:ext>
              </a:extLst>
            </p:cNvPr>
            <p:cNvSpPr/>
            <p:nvPr userDrawn="1"/>
          </p:nvSpPr>
          <p:spPr>
            <a:xfrm rot="16200000">
              <a:off x="5481145" y="588579"/>
              <a:ext cx="788276" cy="117505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4A2520C-5EAB-4715-9BE9-6EFFFA7EDE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28962"/>
            <a:ext cx="40671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08FA3-50B4-47CE-85E5-1BDE0D9DFB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2389" y="1628961"/>
            <a:ext cx="4080858" cy="26248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3937DAA-92A6-44AD-8714-600B905050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7175" y="4253777"/>
            <a:ext cx="4067776" cy="2609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9" name="Straight Connector 14">
            <a:extLst>
              <a:ext uri="{FF2B5EF4-FFF2-40B4-BE49-F238E27FC236}">
                <a16:creationId xmlns:a16="http://schemas.microsoft.com/office/drawing/2014/main" id="{15E5CF4D-F7C4-4F79-937B-C7CFB975842F}"/>
              </a:ext>
            </a:extLst>
          </p:cNvPr>
          <p:cNvCxnSpPr/>
          <p:nvPr userDrawn="1"/>
        </p:nvCxnSpPr>
        <p:spPr>
          <a:xfrm>
            <a:off x="2604162" y="1595016"/>
            <a:ext cx="1460500" cy="0"/>
          </a:xfrm>
          <a:prstGeom prst="line">
            <a:avLst/>
          </a:prstGeom>
          <a:ln w="76200">
            <a:solidFill>
              <a:srgbClr val="F8AE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43">
            <a:extLst>
              <a:ext uri="{FF2B5EF4-FFF2-40B4-BE49-F238E27FC236}">
                <a16:creationId xmlns:a16="http://schemas.microsoft.com/office/drawing/2014/main" id="{BDF15A0C-7F46-43D8-80C8-7BCAC09FBE93}"/>
              </a:ext>
            </a:extLst>
          </p:cNvPr>
          <p:cNvCxnSpPr/>
          <p:nvPr userDrawn="1"/>
        </p:nvCxnSpPr>
        <p:spPr>
          <a:xfrm>
            <a:off x="10744200" y="1595016"/>
            <a:ext cx="1460500" cy="0"/>
          </a:xfrm>
          <a:prstGeom prst="line">
            <a:avLst/>
          </a:prstGeom>
          <a:ln w="76200">
            <a:solidFill>
              <a:srgbClr val="F84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5A4867C-6721-4A8C-A2BC-86956A30DD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2641" y="2590379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rgbClr val="616161"/>
                </a:solidFill>
              </a:defRPr>
            </a:lvl2pPr>
            <a:lvl3pPr>
              <a:defRPr sz="1400">
                <a:solidFill>
                  <a:srgbClr val="61616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44">
            <a:extLst>
              <a:ext uri="{FF2B5EF4-FFF2-40B4-BE49-F238E27FC236}">
                <a16:creationId xmlns:a16="http://schemas.microsoft.com/office/drawing/2014/main" id="{30888A12-482C-442A-84FC-58E98A049FED}"/>
              </a:ext>
            </a:extLst>
          </p:cNvPr>
          <p:cNvCxnSpPr/>
          <p:nvPr userDrawn="1"/>
        </p:nvCxnSpPr>
        <p:spPr>
          <a:xfrm>
            <a:off x="6674995" y="4212741"/>
            <a:ext cx="146050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889CE3-0CBA-4979-92FD-BC56BEBAA5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5727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7EF8C6DD-CD91-41E7-8AB9-F9B2ED4224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55670" y="5301970"/>
            <a:ext cx="3618615" cy="12861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400">
                <a:solidFill>
                  <a:srgbClr val="616161"/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C53E1AB8-E536-4DB2-81A5-5F058C7150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726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AE30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 over here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27498DD5-4974-4E2D-902A-71844495F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34813" y="4521821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rgbClr val="F84E8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 over here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29895D96-E019-4660-9B46-7B60BD4CFE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8991" y="1833249"/>
            <a:ext cx="3618615" cy="7571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2400" b="1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 over here</a:t>
            </a:r>
          </a:p>
        </p:txBody>
      </p:sp>
    </p:spTree>
    <p:extLst>
      <p:ext uri="{BB962C8B-B14F-4D97-AF65-F5344CB8AC3E}">
        <p14:creationId xmlns:p14="http://schemas.microsoft.com/office/powerpoint/2010/main" val="15558096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B4199D-2F5F-4EB2-9CE9-13D5964B5D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605657D-496B-4ADA-B788-71B37202F3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00F4E6-1576-48AA-9D27-81625226F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5" y="1658832"/>
            <a:ext cx="4992027" cy="2086725"/>
          </a:xfrm>
        </p:spPr>
        <p:txBody>
          <a:bodyPr/>
          <a:lstStyle>
            <a:lvl1pPr>
              <a:defRPr sz="4800">
                <a:solidFill>
                  <a:srgbClr val="61616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79F792-C6D9-4ADF-8788-D59F8AF7FEE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1467" y="1642647"/>
            <a:ext cx="76857" cy="74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461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l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D011-55F2-424C-878C-B7FCCA8B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089302-F57A-4794-BBF3-1AFDBC2D520E}"/>
              </a:ext>
            </a:extLst>
          </p:cNvPr>
          <p:cNvSpPr/>
          <p:nvPr userDrawn="1"/>
        </p:nvSpPr>
        <p:spPr>
          <a:xfrm>
            <a:off x="11433783" y="0"/>
            <a:ext cx="766763" cy="62994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5DC8247-5D18-4F50-9E78-C558622DD9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986798-C298-4AFE-B4FF-1E7A59EFAA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4188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A62CBE-052C-4EAB-B64A-B78B26A6E9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2176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865656C-94C0-4314-8A55-1C657AD9B6B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164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A739005-5E8E-44FC-956A-B1511DBC3D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152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169F24B-D255-4456-AB14-51A7940FA03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661400" y="1809065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E4C733C-DE0D-48A6-B7D5-A0CD9D45C3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241280" y="1807696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E720332-C6EF-4AAD-83E3-8EDD05B6175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20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D2FAA46-8724-4B66-9A21-6CAE6077745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4188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F3369BB0-069D-4204-9579-DB647408778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92176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94A31C3-FDFF-4360-999E-601E14E194E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164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E08EA28-EF07-49D1-81DE-44E4A0817D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08152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6F30C67-BBDA-4C9C-B63E-1E3E7899C62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661400" y="3233817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7064733-EC7D-4D7E-981C-7F64EFDF7A9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241280" y="3232448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83D6856-A081-4C6D-89C1-F7BC0E37ED0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20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7C2125E-C8E8-4917-AC98-9DF886D018F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34188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175FBB1E-0420-4428-B8A3-DB0BA7FC30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92176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4A31B9DA-8E08-4799-9752-016046AB626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0164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E4CF3EE-1C20-4DC4-9CDC-3D1DF48CA5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08152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DCA5BEAD-B4C2-4462-AD15-EF7DA66B4F9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1400" y="4657200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52DF80FA-4B1D-48AC-AB88-0184DBAB826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241280" y="4655831"/>
            <a:ext cx="1188720" cy="6463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90943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40B9-FDED-4DEE-B218-A5F5912D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5A1A09-7F9A-40EF-9B37-1B4F2F7FE1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96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4E81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B9DC0FBD-CF5B-47CD-B773-4AD52FB95C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196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306F567-98AE-4AE8-B1B7-4EFE1277D2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196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7C2002AC-45A6-46BC-8EEE-3B066AFAE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0013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8C3663C2-6270-4610-BF82-B1501FD97D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013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7F5F7F7A-3B49-4D6C-A803-A22A7DF884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013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10D15B5C-D962-4F8E-B98E-3B1B13E7F9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3934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AE30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EC750982-D0D5-477B-A8C3-E65EF93A55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934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6ABC4DC0-E41D-4957-A1F4-BB458358E1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934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D302257E-44E1-4EF5-A54B-7834F01795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40697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FA0E1EA7-0330-4F99-8101-3592D169DE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40697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E02C3A7F-5882-4ABC-9E50-45EA0D5531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38587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A69EA69D-F829-4BCF-B5CE-3588788AA4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30671" y="3291650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 OF PERSON</a:t>
            </a: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FA0CB553-7E8F-40E1-BAF9-42F168616CF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30671" y="3511106"/>
            <a:ext cx="1849726" cy="3270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616161"/>
                </a:solidFill>
                <a:latin typeface="+mn-lt"/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DF2FF92A-59ED-4599-B2C9-3C56580E331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30671" y="3794570"/>
            <a:ext cx="1849726" cy="1938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i="0">
                <a:solidFill>
                  <a:srgbClr val="616161"/>
                </a:solidFill>
                <a:latin typeface="+mj-lt"/>
              </a:defRPr>
            </a:lvl1pPr>
          </a:lstStyle>
          <a:p>
            <a:pPr lvl="0"/>
            <a:r>
              <a:rPr lang="en-US"/>
              <a:t>Here write brief description about the person.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B95DC0B-E973-411B-ADB4-4066EDD4E9C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973432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3" name="Picture Placeholder 9">
            <a:extLst>
              <a:ext uri="{FF2B5EF4-FFF2-40B4-BE49-F238E27FC236}">
                <a16:creationId xmlns:a16="http://schemas.microsoft.com/office/drawing/2014/main" id="{772F46C3-34A5-4FE3-BDCB-5876C08F149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6035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94CC75C1-AD8C-4AFD-987A-E3AAEB348D6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104850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5" name="Picture Placeholder 9">
            <a:extLst>
              <a:ext uri="{FF2B5EF4-FFF2-40B4-BE49-F238E27FC236}">
                <a16:creationId xmlns:a16="http://schemas.microsoft.com/office/drawing/2014/main" id="{58FCF651-F12B-4388-9AED-7AD3C166ABB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040197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562F7855-5D5E-41D0-AA54-3407E847CCB2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29179" y="185575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247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&amp;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649473-38BE-45F1-865D-D687EB37F5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821CF-B291-4765-9A04-19488E95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541" y="2181802"/>
            <a:ext cx="5532683" cy="70788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Name of presenter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685EEC-500A-4147-9002-FF08B0D7A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5333" y="2845935"/>
            <a:ext cx="5532891" cy="7016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Designation of the person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99B84D-81E6-49F4-B0E2-36E09D7402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8346" y="3786163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51777AA-76AF-4028-ADAB-4EB9A5090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6963" y="3904170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Mail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4E87000-7ACA-433A-A4B0-62273FE61D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28346" y="4552000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1C3AF6D-CEF5-4708-949D-B8C48E5442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6963" y="4670007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Linkedin</a:t>
            </a:r>
            <a:endParaRPr lang="en-US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6AAD48F5-BB45-4996-A733-063E3A1F4C7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28346" y="5317837"/>
            <a:ext cx="654050" cy="654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A4FD2B1-BBE7-4D8D-A4B6-737A8C8085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86963" y="5435844"/>
            <a:ext cx="4801261" cy="435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DBBE5-D3A0-44CE-86DF-7CE2497DA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782982" y="2563122"/>
            <a:ext cx="5972143" cy="8458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BC047A-1AD9-4D7A-A443-75CD997857CD}"/>
              </a:ext>
            </a:extLst>
          </p:cNvPr>
          <p:cNvSpPr/>
          <p:nvPr userDrawn="1"/>
        </p:nvSpPr>
        <p:spPr>
          <a:xfrm>
            <a:off x="11329171" y="5920362"/>
            <a:ext cx="864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F40562-559C-4271-A2B1-17D9D2ABDB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1066" y="6493742"/>
            <a:ext cx="965516" cy="2221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61C943-53F5-467E-8E80-7782AE856478}"/>
              </a:ext>
            </a:extLst>
          </p:cNvPr>
          <p:cNvSpPr/>
          <p:nvPr userDrawn="1"/>
        </p:nvSpPr>
        <p:spPr>
          <a:xfrm>
            <a:off x="351674" y="6433279"/>
            <a:ext cx="29161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Nagarro 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+91 9891220205</a:t>
            </a:r>
            <a:r>
              <a:rPr lang="en-US" sz="1100" dirty="0">
                <a:solidFill>
                  <a:srgbClr val="F84E8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| </a:t>
            </a:r>
            <a:r>
              <a:rPr lang="en-US" sz="11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www.nagarro.com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3EC1A77-F65A-42FD-904A-6952E2E9B9C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9506" y="2299388"/>
            <a:ext cx="3466060" cy="34660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870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C0B577-C21E-4745-9085-5377577A0F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1182F"/>
              </a:gs>
              <a:gs pos="100000">
                <a:srgbClr val="202C5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C8C86-F967-4537-83F5-66501D0CF1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8937" y="-6456"/>
            <a:ext cx="311241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B4ED6-A6C3-4892-A166-E08527EB5A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496" y="2672863"/>
            <a:ext cx="2392489" cy="550564"/>
          </a:xfrm>
          <a:prstGeom prst="rect">
            <a:avLst/>
          </a:prstGeom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423CC21F-78AB-4CC0-BA1D-26A01BCA0F00}"/>
              </a:ext>
            </a:extLst>
          </p:cNvPr>
          <p:cNvSpPr/>
          <p:nvPr userDrawn="1"/>
        </p:nvSpPr>
        <p:spPr>
          <a:xfrm>
            <a:off x="1592903" y="4224092"/>
            <a:ext cx="1188000" cy="52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7C5A4-ADDB-449C-AB5D-39B2DFD7F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5057" y="3403741"/>
            <a:ext cx="4146792" cy="83099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Have a message at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7715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04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image" Target="../media/image14.pn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3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14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image" Target="../media/image22.png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image" Target="../media/image32.png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image" Target="../media/image31.png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1DFC53-998A-4925-8623-54995EFD6F3A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390503" y="6493742"/>
            <a:ext cx="971593" cy="222186"/>
          </a:xfrm>
          <a:prstGeom prst="rect">
            <a:avLst/>
          </a:prstGeom>
        </p:spPr>
      </p:pic>
      <p:sp>
        <p:nvSpPr>
          <p:cNvPr id="35" name="Title Placeholder 1">
            <a:extLst>
              <a:ext uri="{FF2B5EF4-FFF2-40B4-BE49-F238E27FC236}">
                <a16:creationId xmlns:a16="http://schemas.microsoft.com/office/drawing/2014/main" id="{06E0AE3B-9B62-4465-88CB-B7B7833F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9047AB5-CF7E-495F-AEA9-28F5B2B5E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608" b="42770"/>
          <a:stretch/>
        </p:blipFill>
        <p:spPr>
          <a:xfrm rot="16200000">
            <a:off x="8691977" y="2771226"/>
            <a:ext cx="6273800" cy="72625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8129196-D3FD-43BB-874B-2E0285FB48F6}"/>
              </a:ext>
            </a:extLst>
          </p:cNvPr>
          <p:cNvSpPr/>
          <p:nvPr userDrawn="1"/>
        </p:nvSpPr>
        <p:spPr>
          <a:xfrm>
            <a:off x="11439132" y="6219472"/>
            <a:ext cx="756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072A5-439F-4750-8D43-6184C6396837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2019 Nagarro – All rights reserved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1A1FD9-4F63-4F16-9818-0E1200200581}"/>
              </a:ext>
            </a:extLst>
          </p:cNvPr>
          <p:cNvCxnSpPr/>
          <p:nvPr userDrawn="1"/>
        </p:nvCxnSpPr>
        <p:spPr>
          <a:xfrm>
            <a:off x="547933" y="305565"/>
            <a:ext cx="0" cy="742950"/>
          </a:xfrm>
          <a:prstGeom prst="line">
            <a:avLst/>
          </a:prstGeom>
          <a:ln w="76200">
            <a:solidFill>
              <a:srgbClr val="202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52749F-635B-438A-8A3F-D59A9B61A932}"/>
              </a:ext>
            </a:extLst>
          </p:cNvPr>
          <p:cNvSpPr txBox="1"/>
          <p:nvPr userDrawn="1"/>
        </p:nvSpPr>
        <p:spPr>
          <a:xfrm>
            <a:off x="11449793" y="6433279"/>
            <a:ext cx="606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FDA368B-8013-4167-8E8A-010BA22EA922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ct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38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339725" indent="-1714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₋"/>
        <a:tabLst>
          <a:tab pos="282575" algn="l"/>
        </a:tabLst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574675" indent="-1682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&gt;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1DFC53-998A-4925-8623-54995EFD6F3A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03" y="6493742"/>
            <a:ext cx="971593" cy="222186"/>
          </a:xfrm>
          <a:prstGeom prst="rect">
            <a:avLst/>
          </a:prstGeom>
        </p:spPr>
      </p:pic>
      <p:sp>
        <p:nvSpPr>
          <p:cNvPr id="35" name="Title Placeholder 1">
            <a:extLst>
              <a:ext uri="{FF2B5EF4-FFF2-40B4-BE49-F238E27FC236}">
                <a16:creationId xmlns:a16="http://schemas.microsoft.com/office/drawing/2014/main" id="{06E0AE3B-9B62-4465-88CB-B7B7833F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9047AB5-CF7E-495F-AEA9-28F5B2B5E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608" b="42770"/>
          <a:stretch/>
        </p:blipFill>
        <p:spPr>
          <a:xfrm rot="16200000">
            <a:off x="8691977" y="2771226"/>
            <a:ext cx="6273800" cy="72625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8129196-D3FD-43BB-874B-2E0285FB48F6}"/>
              </a:ext>
            </a:extLst>
          </p:cNvPr>
          <p:cNvSpPr/>
          <p:nvPr userDrawn="1"/>
        </p:nvSpPr>
        <p:spPr>
          <a:xfrm>
            <a:off x="11439132" y="6219472"/>
            <a:ext cx="756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072A5-439F-4750-8D43-6184C6396837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2018 Nagarro – All rights reserved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1A1FD9-4F63-4F16-9818-0E1200200581}"/>
              </a:ext>
            </a:extLst>
          </p:cNvPr>
          <p:cNvCxnSpPr/>
          <p:nvPr userDrawn="1"/>
        </p:nvCxnSpPr>
        <p:spPr>
          <a:xfrm>
            <a:off x="547933" y="305565"/>
            <a:ext cx="0" cy="742950"/>
          </a:xfrm>
          <a:prstGeom prst="line">
            <a:avLst/>
          </a:prstGeom>
          <a:ln w="76200">
            <a:solidFill>
              <a:srgbClr val="202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52749F-635B-438A-8A3F-D59A9B61A932}"/>
              </a:ext>
            </a:extLst>
          </p:cNvPr>
          <p:cNvSpPr txBox="1"/>
          <p:nvPr userDrawn="1"/>
        </p:nvSpPr>
        <p:spPr>
          <a:xfrm>
            <a:off x="11449793" y="6433279"/>
            <a:ext cx="606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FDA368B-8013-4167-8E8A-010BA22EA922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ct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464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339725" indent="-1714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₋"/>
        <a:tabLst>
          <a:tab pos="282575" algn="l"/>
        </a:tabLst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574675" indent="-1682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&gt;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1DFC53-998A-4925-8623-54995EFD6F3A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03" y="6493742"/>
            <a:ext cx="971593" cy="222186"/>
          </a:xfrm>
          <a:prstGeom prst="rect">
            <a:avLst/>
          </a:prstGeom>
        </p:spPr>
      </p:pic>
      <p:sp>
        <p:nvSpPr>
          <p:cNvPr id="35" name="Title Placeholder 1">
            <a:extLst>
              <a:ext uri="{FF2B5EF4-FFF2-40B4-BE49-F238E27FC236}">
                <a16:creationId xmlns:a16="http://schemas.microsoft.com/office/drawing/2014/main" id="{06E0AE3B-9B62-4465-88CB-B7B7833F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5" y="381575"/>
            <a:ext cx="10385004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9047AB5-CF7E-495F-AEA9-28F5B2B5E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91977" y="2771226"/>
            <a:ext cx="6273800" cy="72625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8129196-D3FD-43BB-874B-2E0285FB48F6}"/>
              </a:ext>
            </a:extLst>
          </p:cNvPr>
          <p:cNvSpPr/>
          <p:nvPr userDrawn="1"/>
        </p:nvSpPr>
        <p:spPr>
          <a:xfrm>
            <a:off x="11439132" y="6219472"/>
            <a:ext cx="756000" cy="80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072A5-439F-4750-8D43-6184C6396837}"/>
              </a:ext>
            </a:extLst>
          </p:cNvPr>
          <p:cNvSpPr/>
          <p:nvPr userDrawn="1"/>
        </p:nvSpPr>
        <p:spPr>
          <a:xfrm>
            <a:off x="1456574" y="6433279"/>
            <a:ext cx="22637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</a:t>
            </a:r>
            <a:r>
              <a:rPr lang="vi-V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2019 Nagarro – All rights reserved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1A1FD9-4F63-4F16-9818-0E1200200581}"/>
              </a:ext>
            </a:extLst>
          </p:cNvPr>
          <p:cNvCxnSpPr/>
          <p:nvPr userDrawn="1"/>
        </p:nvCxnSpPr>
        <p:spPr>
          <a:xfrm>
            <a:off x="547933" y="305565"/>
            <a:ext cx="0" cy="742950"/>
          </a:xfrm>
          <a:prstGeom prst="line">
            <a:avLst/>
          </a:prstGeom>
          <a:ln w="76200">
            <a:solidFill>
              <a:srgbClr val="202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52749F-635B-438A-8A3F-D59A9B61A932}"/>
              </a:ext>
            </a:extLst>
          </p:cNvPr>
          <p:cNvSpPr txBox="1"/>
          <p:nvPr userDrawn="1"/>
        </p:nvSpPr>
        <p:spPr>
          <a:xfrm>
            <a:off x="11449793" y="6433279"/>
            <a:ext cx="606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FDA368B-8013-4167-8E8A-010BA22EA922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ctr"/>
              <a:t>‹#›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96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339725" indent="-1714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₋"/>
        <a:tabLst>
          <a:tab pos="282575" algn="l"/>
        </a:tabLst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574675" indent="-168275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Font typeface="Calibri Light" panose="020F0302020204030204" pitchFamily="34" charset="0"/>
        <a:buChar char="&gt;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ection.offic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dmin.powerplatform.microsoft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coestarterkit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635584-DF8C-FA49-B207-09D3827D6A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82740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FF94A-0718-4184-A93D-F071739F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/>
            </a:br>
            <a:r>
              <a:rPr lang="en-IN"/>
              <a:t>Demo:</a:t>
            </a:r>
            <a:br>
              <a:rPr lang="en-IN"/>
            </a:br>
            <a:r>
              <a:rPr lang="en-IN"/>
              <a:t>Audit Log Search | Security and Compliance Center</a:t>
            </a:r>
          </a:p>
        </p:txBody>
      </p:sp>
    </p:spTree>
    <p:extLst>
      <p:ext uri="{BB962C8B-B14F-4D97-AF65-F5344CB8AC3E}">
        <p14:creationId xmlns:p14="http://schemas.microsoft.com/office/powerpoint/2010/main" val="10564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3EBCB9-3EF5-4E8D-AA29-70C28B522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73"/>
          <a:stretch/>
        </p:blipFill>
        <p:spPr>
          <a:xfrm>
            <a:off x="537741" y="1205421"/>
            <a:ext cx="10725598" cy="44471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96C5AC-BCF9-448F-9876-72DBB8F628A3}"/>
              </a:ext>
            </a:extLst>
          </p:cNvPr>
          <p:cNvSpPr/>
          <p:nvPr/>
        </p:nvSpPr>
        <p:spPr>
          <a:xfrm>
            <a:off x="532178" y="293232"/>
            <a:ext cx="2287607" cy="7868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Select activities to audit from various PowerApps and Power Automate 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60FE4-9EA9-4802-BBDB-EB0B660D299D}"/>
              </a:ext>
            </a:extLst>
          </p:cNvPr>
          <p:cNvSpPr/>
          <p:nvPr/>
        </p:nvSpPr>
        <p:spPr>
          <a:xfrm>
            <a:off x="6812425" y="293232"/>
            <a:ext cx="2287607" cy="7868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Results can be filtered by clicking to open a data table view. Users can type in keywords and can sort the results for sortable columns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F1055-02B2-4E33-9DBF-D76C17E78C9C}"/>
              </a:ext>
            </a:extLst>
          </p:cNvPr>
          <p:cNvSpPr/>
          <p:nvPr/>
        </p:nvSpPr>
        <p:spPr>
          <a:xfrm>
            <a:off x="9527113" y="641655"/>
            <a:ext cx="2400019" cy="5948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The audit log results can be exported for further investigation by either saving or downloading.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2209-1000-4669-89E3-27D122B6304A}"/>
              </a:ext>
            </a:extLst>
          </p:cNvPr>
          <p:cNvSpPr/>
          <p:nvPr/>
        </p:nvSpPr>
        <p:spPr>
          <a:xfrm>
            <a:off x="9822648" y="4737422"/>
            <a:ext cx="1327126" cy="4768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Audit Log Search results in a detailed view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523F02-64B4-45DD-8F37-2CF8E8B09BC7}"/>
              </a:ext>
            </a:extLst>
          </p:cNvPr>
          <p:cNvSpPr/>
          <p:nvPr/>
        </p:nvSpPr>
        <p:spPr>
          <a:xfrm>
            <a:off x="758856" y="3961569"/>
            <a:ext cx="144000" cy="14287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BF9F87E-B4E8-415F-B91C-CAB3ED24A082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 flipH="1" flipV="1">
            <a:off x="532178" y="886793"/>
            <a:ext cx="226678" cy="3146214"/>
          </a:xfrm>
          <a:prstGeom prst="bentConnector3">
            <a:avLst>
              <a:gd name="adj1" fmla="val -1008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72DADC2-E006-4534-8E1F-996967476A4D}"/>
              </a:ext>
            </a:extLst>
          </p:cNvPr>
          <p:cNvSpPr/>
          <p:nvPr/>
        </p:nvSpPr>
        <p:spPr>
          <a:xfrm>
            <a:off x="9123682" y="2288398"/>
            <a:ext cx="144000" cy="14287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AD3B11-BCF7-4103-B821-199E4CC67E35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8080603" y="1173319"/>
            <a:ext cx="1208272" cy="1021886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E1FAE89-6BF7-4215-9629-38F7E3DFFDEA}"/>
              </a:ext>
            </a:extLst>
          </p:cNvPr>
          <p:cNvSpPr/>
          <p:nvPr/>
        </p:nvSpPr>
        <p:spPr>
          <a:xfrm>
            <a:off x="11077776" y="2088374"/>
            <a:ext cx="144000" cy="14287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FE528D-8FC1-45C3-BD21-FD129B80DD8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1149776" y="1236456"/>
            <a:ext cx="0" cy="85191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D853440-B733-498E-90C5-6E690C36EE62}"/>
              </a:ext>
            </a:extLst>
          </p:cNvPr>
          <p:cNvSpPr/>
          <p:nvPr/>
        </p:nvSpPr>
        <p:spPr>
          <a:xfrm>
            <a:off x="9966653" y="4075716"/>
            <a:ext cx="173628" cy="18991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9445F8-0826-4E4C-BDC1-5496637344EA}"/>
              </a:ext>
            </a:extLst>
          </p:cNvPr>
          <p:cNvCxnSpPr>
            <a:cxnSpLocks/>
          </p:cNvCxnSpPr>
          <p:nvPr/>
        </p:nvCxnSpPr>
        <p:spPr>
          <a:xfrm>
            <a:off x="10053467" y="4260568"/>
            <a:ext cx="0" cy="47685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94177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A36541-3480-4E6D-A850-9DE19A12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16" y="267472"/>
            <a:ext cx="10515600" cy="1030042"/>
          </a:xfrm>
        </p:spPr>
        <p:txBody>
          <a:bodyPr>
            <a:normAutofit fontScale="90000"/>
          </a:bodyPr>
          <a:lstStyle/>
          <a:p>
            <a:r>
              <a:rPr lang="en-US"/>
              <a:t>Logs &amp; analytics – see what’s happening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36F34-5806-4D1F-9B4D-09C3A77F9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57064"/>
            <a:ext cx="600648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1. PowerApps and Flow logs available at </a:t>
            </a:r>
            <a:r>
              <a:rPr lang="en-US" sz="2600">
                <a:hlinkClick r:id="rId3"/>
              </a:rPr>
              <a:t>https://protection.office.com</a:t>
            </a:r>
            <a:r>
              <a:rPr lang="en-US" sz="2600"/>
              <a:t> </a:t>
            </a:r>
            <a:br>
              <a:rPr lang="en-US" sz="2600"/>
            </a:br>
            <a:br>
              <a:rPr lang="en-US" sz="2600"/>
            </a:br>
            <a:r>
              <a:rPr lang="en-US" dirty="0"/>
              <a:t>2. Admin analytics available at </a:t>
            </a:r>
            <a:r>
              <a:rPr lang="en-IN" sz="2200">
                <a:hlinkClick r:id="rId4"/>
              </a:rPr>
              <a:t>https://admin.powerplatform.microsoft.com/</a:t>
            </a:r>
            <a:endParaRPr lang="en-IN" sz="2200"/>
          </a:p>
          <a:p>
            <a:pPr marL="0" indent="0">
              <a:buNone/>
            </a:pPr>
            <a:endParaRPr lang="en-IN" sz="2400"/>
          </a:p>
          <a:p>
            <a:pPr marL="0" indent="0">
              <a:buNone/>
            </a:pPr>
            <a:r>
              <a:rPr lang="en-US" sz="2400" dirty="0"/>
              <a:t>Tenant and environment level analytics</a:t>
            </a:r>
            <a:endParaRPr lang="en-US" sz="2400"/>
          </a:p>
          <a:p>
            <a:r>
              <a:rPr lang="en-US" sz="2400" dirty="0"/>
              <a:t>Available from Power Platform admin center</a:t>
            </a:r>
          </a:p>
          <a:p>
            <a:r>
              <a:rPr lang="en-US" sz="2400" dirty="0"/>
              <a:t>Access is available for admins</a:t>
            </a:r>
          </a:p>
          <a:p>
            <a:r>
              <a:rPr lang="en-US" sz="2400" dirty="0"/>
              <a:t>Data is stored for 28 days</a:t>
            </a:r>
          </a:p>
          <a:p>
            <a:r>
              <a:rPr lang="en-US" sz="2400" dirty="0"/>
              <a:t>Data is refreshed daily</a:t>
            </a:r>
            <a:r>
              <a:rPr lang="en-US" sz="2400"/>
              <a:t> ( 3 hours span)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A86AE-4727-4670-88A5-A836C80230FE}"/>
              </a:ext>
            </a:extLst>
          </p:cNvPr>
          <p:cNvSpPr/>
          <p:nvPr/>
        </p:nvSpPr>
        <p:spPr bwMode="auto">
          <a:xfrm>
            <a:off x="7428806" y="1912339"/>
            <a:ext cx="2844000" cy="46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Segoe UI Light"/>
              </a:rPr>
              <a:t>Capacity Management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8B70D-6814-408E-B442-53F48E452AD5}"/>
              </a:ext>
            </a:extLst>
          </p:cNvPr>
          <p:cNvSpPr/>
          <p:nvPr/>
        </p:nvSpPr>
        <p:spPr bwMode="auto">
          <a:xfrm>
            <a:off x="7437372" y="2894592"/>
            <a:ext cx="2844000" cy="46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Segoe UI Light"/>
              </a:rPr>
              <a:t>Common Data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D03107-8044-4041-9B92-066AC8A22134}"/>
              </a:ext>
            </a:extLst>
          </p:cNvPr>
          <p:cNvSpPr/>
          <p:nvPr/>
        </p:nvSpPr>
        <p:spPr bwMode="auto">
          <a:xfrm>
            <a:off x="7428806" y="3878584"/>
            <a:ext cx="2844000" cy="46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Segoe UI Light"/>
              </a:rPr>
              <a:t>Microsoft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5AF3B-C166-4068-953D-62F9A8A06CAC}"/>
              </a:ext>
            </a:extLst>
          </p:cNvPr>
          <p:cNvSpPr/>
          <p:nvPr/>
        </p:nvSpPr>
        <p:spPr bwMode="auto">
          <a:xfrm>
            <a:off x="7437372" y="4851056"/>
            <a:ext cx="2844000" cy="46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Segoe UI Light"/>
              </a:rPr>
              <a:t>PowerApps</a:t>
            </a:r>
          </a:p>
        </p:txBody>
      </p:sp>
    </p:spTree>
    <p:extLst>
      <p:ext uri="{BB962C8B-B14F-4D97-AF65-F5344CB8AC3E}">
        <p14:creationId xmlns:p14="http://schemas.microsoft.com/office/powerpoint/2010/main" val="297296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FF94A-0718-4184-A93D-F071739F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/>
            </a:br>
            <a:r>
              <a:rPr lang="en-IN"/>
              <a:t>Demo:</a:t>
            </a:r>
            <a:br>
              <a:rPr lang="en-IN"/>
            </a:br>
            <a:r>
              <a:rPr lang="en-IN"/>
              <a:t>Power Platform Analytics</a:t>
            </a:r>
          </a:p>
        </p:txBody>
      </p:sp>
    </p:spTree>
    <p:extLst>
      <p:ext uri="{BB962C8B-B14F-4D97-AF65-F5344CB8AC3E}">
        <p14:creationId xmlns:p14="http://schemas.microsoft.com/office/powerpoint/2010/main" val="1849089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FA92-DE12-4996-B373-AFB64D7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Center of Excellence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A24A6B-2D74-42CE-976F-2A570AE5D58D}"/>
              </a:ext>
            </a:extLst>
          </p:cNvPr>
          <p:cNvSpPr/>
          <p:nvPr/>
        </p:nvSpPr>
        <p:spPr>
          <a:xfrm>
            <a:off x="5975614" y="3247027"/>
            <a:ext cx="240772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A677DD-7710-47A6-AF03-0CC1960220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49421"/>
              </p:ext>
            </p:extLst>
          </p:nvPr>
        </p:nvGraphicFramePr>
        <p:xfrm>
          <a:off x="0" y="1964974"/>
          <a:ext cx="4655976" cy="382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A6E9F07-CAB9-4E24-BBE0-731CD094C592}"/>
              </a:ext>
            </a:extLst>
          </p:cNvPr>
          <p:cNvSpPr/>
          <p:nvPr/>
        </p:nvSpPr>
        <p:spPr>
          <a:xfrm>
            <a:off x="570235" y="1765996"/>
            <a:ext cx="3515506" cy="3545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 Responsibilities</a:t>
            </a:r>
            <a:endParaRPr lang="en-IN" dirty="0"/>
          </a:p>
        </p:txBody>
      </p:sp>
      <p:sp>
        <p:nvSpPr>
          <p:cNvPr id="5" name="Callout: Right Arrow 4">
            <a:extLst>
              <a:ext uri="{FF2B5EF4-FFF2-40B4-BE49-F238E27FC236}">
                <a16:creationId xmlns:a16="http://schemas.microsoft.com/office/drawing/2014/main" id="{9809FC70-7DDE-4381-B03C-886428156D42}"/>
              </a:ext>
            </a:extLst>
          </p:cNvPr>
          <p:cNvSpPr/>
          <p:nvPr/>
        </p:nvSpPr>
        <p:spPr>
          <a:xfrm>
            <a:off x="570236" y="2211355"/>
            <a:ext cx="4869512" cy="168884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2258"/>
            </a:avLst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DFB41-9BCE-40AA-B1F8-64026BAE430B}"/>
              </a:ext>
            </a:extLst>
          </p:cNvPr>
          <p:cNvSpPr/>
          <p:nvPr/>
        </p:nvSpPr>
        <p:spPr>
          <a:xfrm>
            <a:off x="5533053" y="1594146"/>
            <a:ext cx="6408187" cy="4067665"/>
          </a:xfrm>
          <a:prstGeom prst="rect">
            <a:avLst/>
          </a:prstGeom>
          <a:solidFill>
            <a:srgbClr val="D5CD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086EC-CD92-4F5C-BE78-C9BBD0820BE8}"/>
              </a:ext>
            </a:extLst>
          </p:cNvPr>
          <p:cNvSpPr/>
          <p:nvPr/>
        </p:nvSpPr>
        <p:spPr>
          <a:xfrm>
            <a:off x="6979393" y="1171926"/>
            <a:ext cx="3515506" cy="3545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 Starter Kit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774C2-F834-42E5-9120-25D7ACA66D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89886" y="1722603"/>
            <a:ext cx="5094519" cy="3979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dirty="0"/>
              <a:t>Download here now </a:t>
            </a:r>
            <a:r>
              <a:rPr lang="en-US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https://aka.ms/coestarterkit</a:t>
            </a:r>
            <a:endParaRPr lang="en-US" sz="1400" dirty="0"/>
          </a:p>
          <a:p>
            <a:pPr algn="ctr"/>
            <a:endParaRPr lang="en-US" sz="14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0771CBC-CE22-473D-86E1-05D8BD02B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87975"/>
              </p:ext>
            </p:extLst>
          </p:nvPr>
        </p:nvGraphicFramePr>
        <p:xfrm>
          <a:off x="5635514" y="2046177"/>
          <a:ext cx="6251686" cy="3566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5286">
                  <a:extLst>
                    <a:ext uri="{9D8B030D-6E8A-4147-A177-3AD203B41FA5}">
                      <a16:colId xmlns:a16="http://schemas.microsoft.com/office/drawing/2014/main" val="1430712752"/>
                    </a:ext>
                  </a:extLst>
                </a:gridCol>
                <a:gridCol w="2341984">
                  <a:extLst>
                    <a:ext uri="{9D8B030D-6E8A-4147-A177-3AD203B41FA5}">
                      <a16:colId xmlns:a16="http://schemas.microsoft.com/office/drawing/2014/main" val="680227151"/>
                    </a:ext>
                  </a:extLst>
                </a:gridCol>
                <a:gridCol w="3144416">
                  <a:extLst>
                    <a:ext uri="{9D8B030D-6E8A-4147-A177-3AD203B41FA5}">
                      <a16:colId xmlns:a16="http://schemas.microsoft.com/office/drawing/2014/main" val="2499027333"/>
                    </a:ext>
                  </a:extLst>
                </a:gridCol>
              </a:tblGrid>
              <a:tr h="258891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kern="1200" dirty="0">
                          <a:effectLst/>
                        </a:rPr>
                        <a:t>Step</a:t>
                      </a:r>
                      <a:endParaRPr lang="en-US" sz="12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Scenario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kern="1200" dirty="0">
                          <a:effectLst/>
                        </a:rPr>
                        <a:t>Toolkit Component</a:t>
                      </a:r>
                      <a:endParaRPr lang="en-US" sz="1200" b="1" i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198529"/>
                  </a:ext>
                </a:extLst>
              </a:tr>
              <a:tr h="258891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u="none" strike="noStrike" kern="1200" dirty="0">
                          <a:effectLst/>
                        </a:rPr>
                        <a:t>Secure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u="none" strike="noStrike" kern="1200" dirty="0">
                          <a:effectLst/>
                        </a:rPr>
                        <a:t>DLP Editor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rtl="0" fontAlgn="base">
                        <a:buFont typeface="+mj-lt"/>
                        <a:buAutoNum type="arabicPeriod"/>
                      </a:pPr>
                      <a:r>
                        <a:rPr lang="en-US" sz="1200" u="none" strike="noStrike" kern="1200" dirty="0">
                          <a:effectLst/>
                        </a:rPr>
                        <a:t>Canvas App</a:t>
                      </a:r>
                      <a:r>
                        <a:rPr lang="en-US" sz="1200" kern="1200" dirty="0">
                          <a:effectLst/>
                        </a:rPr>
                        <a:t> - </a:t>
                      </a:r>
                      <a:r>
                        <a:rPr lang="en-US" sz="1200" u="none" strike="noStrike" kern="1200" dirty="0">
                          <a:effectLst/>
                        </a:rPr>
                        <a:t>DLP Editor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248743"/>
                  </a:ext>
                </a:extLst>
              </a:tr>
              <a:tr h="1294453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u="none" strike="noStrike" kern="1200" dirty="0">
                          <a:effectLst/>
                        </a:rPr>
                        <a:t>Monitor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u="none" strike="noStrike" kern="1200" dirty="0">
                          <a:effectLst/>
                        </a:rPr>
                        <a:t>Flow templates to collect data into CDS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200" u="none" strike="noStrike" kern="1200" dirty="0">
                          <a:effectLst/>
                        </a:rPr>
                        <a:t>Power BI Dashboards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rtl="0" fontAlgn="base">
                        <a:buFont typeface="+mj-lt"/>
                        <a:buAutoNum type="arabicPeriod" startAt="2"/>
                      </a:pPr>
                      <a:r>
                        <a:rPr lang="en-US" sz="1200" u="none" strike="noStrike" kern="1200" dirty="0">
                          <a:effectLst/>
                        </a:rPr>
                        <a:t>CDS Entities</a:t>
                      </a:r>
                      <a:r>
                        <a:rPr lang="en-US" sz="1200" kern="1200" dirty="0">
                          <a:effectLst/>
                        </a:rPr>
                        <a:t>​: </a:t>
                      </a:r>
                      <a:r>
                        <a:rPr lang="en-US" sz="1200" u="none" strike="noStrike" kern="1200" dirty="0">
                          <a:effectLst/>
                        </a:rPr>
                        <a:t>Environments, Apps, Flows…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 startAt="2"/>
                      </a:pPr>
                      <a:r>
                        <a:rPr lang="en-US" sz="1200" u="none" strike="noStrike" kern="1200" dirty="0">
                          <a:effectLst/>
                        </a:rPr>
                        <a:t>Flow - Sync resources template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 startAt="2"/>
                      </a:pPr>
                      <a:r>
                        <a:rPr lang="en-US" sz="1200" u="none" strike="noStrike" kern="1200" dirty="0">
                          <a:effectLst/>
                        </a:rPr>
                        <a:t>Flow - Sync audit logs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 startAt="2"/>
                      </a:pPr>
                      <a:r>
                        <a:rPr lang="en-US" sz="1200" kern="1200" dirty="0">
                          <a:effectLst/>
                        </a:rPr>
                        <a:t>Power BI Dashboard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 startAt="2"/>
                      </a:pPr>
                      <a:r>
                        <a:rPr lang="en-US" sz="1200" kern="1200" dirty="0">
                          <a:effectLst/>
                        </a:rPr>
                        <a:t>Custom Connector for Office 365 Audit Logs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95264"/>
                  </a:ext>
                </a:extLst>
              </a:tr>
              <a:tr h="94926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u="none" strike="noStrike" kern="1200" dirty="0">
                          <a:effectLst/>
                        </a:rPr>
                        <a:t>Alert &amp; Action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u="none" strike="noStrike" kern="1200" dirty="0">
                          <a:effectLst/>
                        </a:rPr>
                        <a:t>Maker and Admin notification via Flow templates (Compliance request)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</a:p>
                    <a:p>
                      <a:pPr marL="0" marR="0" lvl="0" indent="0" algn="l" defTabSz="93274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 dirty="0">
                          <a:effectLst/>
                        </a:rPr>
                        <a:t>Admin Model Driven App facilitates app audit process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en-US" sz="1200" u="none" strike="noStrike" kern="1200" dirty="0">
                          <a:effectLst/>
                        </a:rPr>
                        <a:t>Canvas App - Developer Compliance Center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 startAt="7"/>
                      </a:pPr>
                      <a:r>
                        <a:rPr lang="en-US" sz="1200" u="none" strike="noStrike" kern="1200" dirty="0">
                          <a:effectLst/>
                        </a:rPr>
                        <a:t>Flow - Compliance detail request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 startAt="7"/>
                      </a:pPr>
                      <a:r>
                        <a:rPr lang="en-US" sz="1200" u="none" strike="noStrike" kern="1200" dirty="0">
                          <a:effectLst/>
                        </a:rPr>
                        <a:t>Model Driven App</a:t>
                      </a:r>
                      <a:r>
                        <a:rPr lang="en-US" sz="1200" kern="1200" dirty="0">
                          <a:effectLst/>
                        </a:rPr>
                        <a:t>​ - </a:t>
                      </a:r>
                      <a:r>
                        <a:rPr lang="en-US" sz="1200" u="none" strike="noStrike" kern="1200" dirty="0">
                          <a:effectLst/>
                        </a:rPr>
                        <a:t>Business Process Flow for Auditing resources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152173"/>
                  </a:ext>
                </a:extLst>
              </a:tr>
              <a:tr h="60407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u="none" strike="noStrike" kern="1200" dirty="0">
                          <a:effectLst/>
                        </a:rPr>
                        <a:t>Nurture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u="none" strike="noStrike" kern="1200" dirty="0">
                          <a:effectLst/>
                        </a:rPr>
                        <a:t>App catalog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</a:p>
                    <a:p>
                      <a:pPr rtl="0" fontAlgn="base"/>
                      <a:r>
                        <a:rPr lang="en-US" sz="1200" u="none" strike="noStrike" kern="1200" dirty="0">
                          <a:effectLst/>
                        </a:rPr>
                        <a:t>Welcome email, Internal community channel links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rtl="0" fontAlgn="base">
                        <a:buFont typeface="+mj-lt"/>
                        <a:buAutoNum type="arabicPeriod" startAt="10"/>
                      </a:pPr>
                      <a:r>
                        <a:rPr lang="en-US" sz="1200" u="none" strike="noStrike" kern="1200" dirty="0">
                          <a:effectLst/>
                        </a:rPr>
                        <a:t>Canvas App - App Catalog</a:t>
                      </a:r>
                    </a:p>
                    <a:p>
                      <a:pPr marL="342900" marR="0" lvl="0" indent="-342900" algn="l" defTabSz="932742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10"/>
                        <a:tabLst/>
                        <a:defRPr/>
                      </a:pPr>
                      <a:r>
                        <a:rPr lang="en-US" sz="1200" u="none" strike="noStrike" kern="1200" dirty="0">
                          <a:effectLst/>
                        </a:rPr>
                        <a:t>Flow - Welcome Email</a:t>
                      </a:r>
                      <a:r>
                        <a:rPr lang="en-US" sz="1200" kern="1200" dirty="0">
                          <a:effectLst/>
                        </a:rPr>
                        <a:t>​</a:t>
                      </a:r>
                    </a:p>
                    <a:p>
                      <a:pPr marL="342900" indent="-342900" rtl="0" fontAlgn="base">
                        <a:buFont typeface="+mj-lt"/>
                        <a:buAutoNum type="arabicPeriod" startAt="10"/>
                      </a:pPr>
                      <a:endParaRPr lang="en-US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84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928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FF94A-0718-4184-A93D-F071739F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Demo:</a:t>
            </a:r>
            <a:br>
              <a:rPr lang="en-IN" dirty="0"/>
            </a:br>
            <a:r>
              <a:rPr lang="en-IN" dirty="0"/>
              <a:t>COE | 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136105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38" y="1052284"/>
            <a:ext cx="4928870" cy="2693324"/>
          </a:xfrm>
        </p:spPr>
        <p:txBody>
          <a:bodyPr>
            <a:normAutofit fontScale="90000"/>
          </a:bodyPr>
          <a:lstStyle/>
          <a:p>
            <a:r>
              <a:rPr lang="en-CA" dirty="0"/>
              <a:t>Governance and Analytics for the Power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96610"/>
            <a:ext cx="4587643" cy="1313909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Ridhi Jain &amp; Shweta Tuli</a:t>
            </a: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womans face&#10;&#10;Description automatically generated">
            <a:extLst>
              <a:ext uri="{FF2B5EF4-FFF2-40B4-BE49-F238E27FC236}">
                <a16:creationId xmlns:a16="http://schemas.microsoft.com/office/drawing/2014/main" id="{D51BEFA7-BB31-47A0-A81F-93BA4917281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2" t="13878" r="20582"/>
          <a:stretch/>
        </p:blipFill>
        <p:spPr>
          <a:xfrm>
            <a:off x="6553203" y="0"/>
            <a:ext cx="5638798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93777"/>
            <a:ext cx="5378450" cy="764640"/>
          </a:xfrm>
        </p:spPr>
        <p:txBody>
          <a:bodyPr/>
          <a:lstStyle/>
          <a:p>
            <a:pPr algn="ctr"/>
            <a:r>
              <a:rPr lang="en-US" sz="4000"/>
              <a:t>Ridhi Jain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402" y="764333"/>
            <a:ext cx="5378795" cy="2840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An Office 365 expert with 4+ years of experience. </a:t>
            </a:r>
          </a:p>
          <a:p>
            <a:pPr>
              <a:lnSpc>
                <a:spcPct val="150000"/>
              </a:lnSpc>
            </a:pPr>
            <a:r>
              <a:rPr lang="en-US" sz="1800"/>
              <a:t>Part of enterprise content management COE team </a:t>
            </a:r>
          </a:p>
          <a:p>
            <a:pPr>
              <a:lnSpc>
                <a:spcPct val="150000"/>
              </a:lnSpc>
            </a:pPr>
            <a:r>
              <a:rPr lang="en-US" sz="1800"/>
              <a:t>Majorly focuses on research and development of new accelerators on the digital transformation and platform modernization using O365 services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73F090B-DD99-4938-8769-77A7D72CD02E}"/>
              </a:ext>
            </a:extLst>
          </p:cNvPr>
          <p:cNvSpPr txBox="1">
            <a:spLocks/>
          </p:cNvSpPr>
          <p:nvPr/>
        </p:nvSpPr>
        <p:spPr>
          <a:xfrm>
            <a:off x="260005" y="3371551"/>
            <a:ext cx="5378450" cy="7646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/>
              <a:t>Shweta Tuli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0D34E20-F4E4-4234-BC6A-7B52440BD384}"/>
              </a:ext>
            </a:extLst>
          </p:cNvPr>
          <p:cNvSpPr txBox="1">
            <a:spLocks/>
          </p:cNvSpPr>
          <p:nvPr/>
        </p:nvSpPr>
        <p:spPr>
          <a:xfrm>
            <a:off x="412401" y="4098869"/>
            <a:ext cx="5378795" cy="28407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/>
              <a:t>An Office 365 expert with 3+ years of experience. </a:t>
            </a:r>
          </a:p>
          <a:p>
            <a:pPr>
              <a:lnSpc>
                <a:spcPct val="150000"/>
              </a:lnSpc>
            </a:pPr>
            <a:r>
              <a:rPr lang="en-US" sz="1800"/>
              <a:t>Part of enterprise content management COE team </a:t>
            </a:r>
          </a:p>
          <a:p>
            <a:pPr>
              <a:lnSpc>
                <a:spcPct val="150000"/>
              </a:lnSpc>
            </a:pPr>
            <a:r>
              <a:rPr lang="en-US" sz="1800"/>
              <a:t>Majorly focuses on research and development of new accelerators using O365 services.</a:t>
            </a:r>
          </a:p>
          <a:p>
            <a:pPr>
              <a:lnSpc>
                <a:spcPct val="150000"/>
              </a:lnSpc>
            </a:pPr>
            <a:r>
              <a:rPr lang="en-US" sz="1800"/>
              <a:t>Delivers sessions in organization for various Office 365 offered services</a:t>
            </a:r>
          </a:p>
        </p:txBody>
      </p:sp>
    </p:spTree>
    <p:extLst>
      <p:ext uri="{BB962C8B-B14F-4D97-AF65-F5344CB8AC3E}">
        <p14:creationId xmlns:p14="http://schemas.microsoft.com/office/powerpoint/2010/main" val="99378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IN" b="1"/>
              <a:t>How secure is your tenant?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 dirty="0"/>
              <a:t>Environments	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/>
              <a:t>Data Loss Prevention Policies (</a:t>
            </a:r>
            <a:r>
              <a:rPr lang="en-US" dirty="0"/>
              <a:t>DLP</a:t>
            </a:r>
            <a:r>
              <a:rPr lang="en-US"/>
              <a:t>)</a:t>
            </a:r>
          </a:p>
          <a:p>
            <a:pPr>
              <a:lnSpc>
                <a:spcPct val="150000"/>
              </a:lnSpc>
            </a:pPr>
            <a:r>
              <a:rPr lang="en-US" b="1"/>
              <a:t>Tracking activity and logs on tenant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Monitoring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/>
              <a:t>Audit Logging</a:t>
            </a:r>
            <a:r>
              <a:rPr lang="en-US" dirty="0"/>
              <a:t> and </a:t>
            </a:r>
            <a:r>
              <a:rPr lang="en-US"/>
              <a:t>search</a:t>
            </a:r>
          </a:p>
          <a:p>
            <a:pPr lvl="1">
              <a:lnSpc>
                <a:spcPct val="150000"/>
              </a:lnSpc>
            </a:pPr>
            <a:r>
              <a:rPr lang="en-US"/>
              <a:t>Power Platform Analytics</a:t>
            </a:r>
          </a:p>
          <a:p>
            <a:pPr>
              <a:lnSpc>
                <a:spcPct val="150000"/>
              </a:lnSpc>
            </a:pPr>
            <a:r>
              <a:rPr lang="en-IN" b="1"/>
              <a:t>Center of Excellence</a:t>
            </a:r>
          </a:p>
          <a:p>
            <a:pPr lvl="1">
              <a:lnSpc>
                <a:spcPct val="150000"/>
              </a:lnSpc>
            </a:pPr>
            <a:r>
              <a:rPr lang="en-IN"/>
              <a:t>COE Starter Kit</a:t>
            </a:r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78BE-9EAB-4196-9BA2-B1399B00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Environments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94EBB62-9CA5-408B-BF97-88EF430155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39838"/>
            <a:ext cx="6315075" cy="673100"/>
          </a:xfr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Environments are containers that administrators can use to manage apps, flows, connections, and other assets; along with permissions to allow organization users to use the resources</a:t>
            </a: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9400A912-5490-4643-A262-A4186029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2" y="2547569"/>
            <a:ext cx="5826115" cy="2502202"/>
          </a:xfrm>
          <a:prstGeom prst="rect">
            <a:avLst/>
          </a:prstGeom>
        </p:spPr>
      </p:pic>
      <p:sp>
        <p:nvSpPr>
          <p:cNvPr id="348" name="TextBox 347">
            <a:extLst>
              <a:ext uri="{FF2B5EF4-FFF2-40B4-BE49-F238E27FC236}">
                <a16:creationId xmlns:a16="http://schemas.microsoft.com/office/drawing/2014/main" id="{674530D4-F327-409A-AF65-1873CB6C6B53}"/>
              </a:ext>
            </a:extLst>
          </p:cNvPr>
          <p:cNvSpPr txBox="1"/>
          <p:nvPr/>
        </p:nvSpPr>
        <p:spPr>
          <a:xfrm>
            <a:off x="165824" y="2146042"/>
            <a:ext cx="1918034" cy="215444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AD Tenant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9C107FE7-707B-4105-98E6-AFE2889D247A}"/>
              </a:ext>
            </a:extLst>
          </p:cNvPr>
          <p:cNvSpPr txBox="1"/>
          <p:nvPr/>
        </p:nvSpPr>
        <p:spPr>
          <a:xfrm>
            <a:off x="165824" y="5511004"/>
            <a:ext cx="1358198" cy="215444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91FE770-68FF-4086-9AD0-CC7D88964B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46699"/>
              </p:ext>
            </p:extLst>
          </p:nvPr>
        </p:nvGraphicFramePr>
        <p:xfrm>
          <a:off x="6486156" y="85181"/>
          <a:ext cx="5451151" cy="3343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F6040AD-7CD5-4AB2-875A-4FF92C98D63C}"/>
              </a:ext>
            </a:extLst>
          </p:cNvPr>
          <p:cNvSpPr/>
          <p:nvPr/>
        </p:nvSpPr>
        <p:spPr>
          <a:xfrm>
            <a:off x="6486156" y="2897062"/>
            <a:ext cx="5442188" cy="30137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511F50-2EDE-4678-BE63-161D2989915E}"/>
              </a:ext>
            </a:extLst>
          </p:cNvPr>
          <p:cNvSpPr/>
          <p:nvPr/>
        </p:nvSpPr>
        <p:spPr>
          <a:xfrm>
            <a:off x="6760907" y="3585413"/>
            <a:ext cx="1509837" cy="21969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 Admin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Can perform all administrative actions on an environment.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22E722-E159-4283-9754-2FC9EB3600D5}"/>
              </a:ext>
            </a:extLst>
          </p:cNvPr>
          <p:cNvSpPr/>
          <p:nvPr/>
        </p:nvSpPr>
        <p:spPr>
          <a:xfrm>
            <a:off x="8432642" y="3566751"/>
            <a:ext cx="1509837" cy="21969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Environment Maker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Can create resources in an environment but cannot make administrative actions on the environment itself.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206F94-E327-4070-A55D-C23DE235D3D0}"/>
              </a:ext>
            </a:extLst>
          </p:cNvPr>
          <p:cNvSpPr/>
          <p:nvPr/>
        </p:nvSpPr>
        <p:spPr>
          <a:xfrm>
            <a:off x="10104377" y="3566750"/>
            <a:ext cx="1509837" cy="21969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End User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Can access assets like apps and flow buttons that are shared with them but cannot create assets themselves.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221040-6ED2-4208-9823-C345CA22F8C2}"/>
              </a:ext>
            </a:extLst>
          </p:cNvPr>
          <p:cNvSpPr/>
          <p:nvPr/>
        </p:nvSpPr>
        <p:spPr>
          <a:xfrm>
            <a:off x="6624735" y="158620"/>
            <a:ext cx="5160760" cy="3545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Types Of Environments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E1F3C-78C1-4871-B2E3-E68C71FA8DFC}"/>
              </a:ext>
            </a:extLst>
          </p:cNvPr>
          <p:cNvSpPr/>
          <p:nvPr/>
        </p:nvSpPr>
        <p:spPr>
          <a:xfrm>
            <a:off x="6626870" y="3011258"/>
            <a:ext cx="5160760" cy="3545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Security Roles</a:t>
            </a:r>
            <a:endParaRPr lang="en-IN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44D0EAD-5EA6-4172-9DA0-7F42D42509E8}"/>
              </a:ext>
            </a:extLst>
          </p:cNvPr>
          <p:cNvCxnSpPr>
            <a:cxnSpLocks/>
            <a:stCxn id="348" idx="3"/>
            <a:endCxn id="347" idx="0"/>
          </p:cNvCxnSpPr>
          <p:nvPr/>
        </p:nvCxnSpPr>
        <p:spPr>
          <a:xfrm>
            <a:off x="2083858" y="2253764"/>
            <a:ext cx="1140372" cy="29380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8FE463-C850-4C35-86E8-33DCCADAF518}"/>
              </a:ext>
            </a:extLst>
          </p:cNvPr>
          <p:cNvCxnSpPr>
            <a:stCxn id="351" idx="1"/>
            <a:endCxn id="347" idx="1"/>
          </p:cNvCxnSpPr>
          <p:nvPr/>
        </p:nvCxnSpPr>
        <p:spPr>
          <a:xfrm rot="10800000" flipH="1">
            <a:off x="165824" y="3798670"/>
            <a:ext cx="145348" cy="1820056"/>
          </a:xfrm>
          <a:prstGeom prst="bentConnector3">
            <a:avLst>
              <a:gd name="adj1" fmla="val -353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44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FF94A-0718-4184-A93D-F071739F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/>
            </a:br>
            <a:r>
              <a:rPr lang="en-IN"/>
              <a:t>Demo:</a:t>
            </a:r>
            <a:br>
              <a:rPr lang="en-IN"/>
            </a:br>
            <a:r>
              <a:rPr lang="en-IN"/>
              <a:t>Managing Environments</a:t>
            </a:r>
          </a:p>
        </p:txBody>
      </p:sp>
    </p:spTree>
    <p:extLst>
      <p:ext uri="{BB962C8B-B14F-4D97-AF65-F5344CB8AC3E}">
        <p14:creationId xmlns:p14="http://schemas.microsoft.com/office/powerpoint/2010/main" val="88185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3BF0E2-096B-4822-B468-CF57ABFD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33" y="109070"/>
            <a:ext cx="10515600" cy="1030042"/>
          </a:xfrm>
        </p:spPr>
        <p:txBody>
          <a:bodyPr>
            <a:normAutofit/>
          </a:bodyPr>
          <a:lstStyle/>
          <a:p>
            <a:r>
              <a:rPr lang="en-US" sz="4800"/>
              <a:t>Data Loss Prevention(DLP)</a:t>
            </a:r>
          </a:p>
        </p:txBody>
      </p:sp>
      <p:pic>
        <p:nvPicPr>
          <p:cNvPr id="5" name="Picture Placeholder 34">
            <a:extLst>
              <a:ext uri="{FF2B5EF4-FFF2-40B4-BE49-F238E27FC236}">
                <a16:creationId xmlns:a16="http://schemas.microsoft.com/office/drawing/2014/main" id="{86E952E6-B9FD-4DF0-9075-2568F7DA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78342" y="4799279"/>
            <a:ext cx="818830" cy="818830"/>
          </a:xfrm>
          <a:prstGeom prst="ellipse">
            <a:avLst/>
          </a:prstGeom>
        </p:spPr>
      </p:pic>
      <p:pic>
        <p:nvPicPr>
          <p:cNvPr id="6" name="Picture Placeholder 27">
            <a:extLst>
              <a:ext uri="{FF2B5EF4-FFF2-40B4-BE49-F238E27FC236}">
                <a16:creationId xmlns:a16="http://schemas.microsoft.com/office/drawing/2014/main" id="{F02242BE-0358-4249-8AE2-8997FED91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5" r="415"/>
          <a:stretch>
            <a:fillRect/>
          </a:stretch>
        </p:blipFill>
        <p:spPr>
          <a:xfrm>
            <a:off x="10438449" y="1458561"/>
            <a:ext cx="858723" cy="858723"/>
          </a:xfrm>
          <a:prstGeom prst="ellipse">
            <a:avLst/>
          </a:prstGeom>
        </p:spPr>
      </p:pic>
      <p:pic>
        <p:nvPicPr>
          <p:cNvPr id="7" name="Picture Placeholder 32" descr="A close up of a logo&#10;&#10;Description automatically generated">
            <a:extLst>
              <a:ext uri="{FF2B5EF4-FFF2-40B4-BE49-F238E27FC236}">
                <a16:creationId xmlns:a16="http://schemas.microsoft.com/office/drawing/2014/main" id="{5D236527-CEE2-42B8-8EB3-7E80B161FE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14158" y="3127109"/>
            <a:ext cx="947197" cy="947197"/>
          </a:xfrm>
          <a:prstGeom prst="ellipse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A7043F9-B2EE-4BEC-8329-A6A9BA0A7E66}"/>
              </a:ext>
            </a:extLst>
          </p:cNvPr>
          <p:cNvSpPr txBox="1">
            <a:spLocks/>
          </p:cNvSpPr>
          <p:nvPr/>
        </p:nvSpPr>
        <p:spPr>
          <a:xfrm>
            <a:off x="9950376" y="1107705"/>
            <a:ext cx="1849726" cy="327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800">
                <a:latin typeface="+mj-lt"/>
              </a:rPr>
              <a:t>Identify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62C991F-ED71-45C7-AC35-E03F3572A209}"/>
              </a:ext>
            </a:extLst>
          </p:cNvPr>
          <p:cNvSpPr txBox="1">
            <a:spLocks/>
          </p:cNvSpPr>
          <p:nvPr/>
        </p:nvSpPr>
        <p:spPr>
          <a:xfrm>
            <a:off x="9962893" y="2693206"/>
            <a:ext cx="1849726" cy="327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800">
                <a:latin typeface="+mj-lt"/>
              </a:rPr>
              <a:t>Analyse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2D4EB9D-B16E-41B7-986B-F818B5618239}"/>
              </a:ext>
            </a:extLst>
          </p:cNvPr>
          <p:cNvSpPr txBox="1">
            <a:spLocks/>
          </p:cNvSpPr>
          <p:nvPr/>
        </p:nvSpPr>
        <p:spPr>
          <a:xfrm>
            <a:off x="10004579" y="4470624"/>
            <a:ext cx="1849726" cy="327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800">
                <a:latin typeface="+mj-lt"/>
              </a:rPr>
              <a:t>Protect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7A76E-23FB-46C4-B19D-60BFF1189F9B}"/>
              </a:ext>
            </a:extLst>
          </p:cNvPr>
          <p:cNvCxnSpPr>
            <a:cxnSpLocks/>
          </p:cNvCxnSpPr>
          <p:nvPr/>
        </p:nvCxnSpPr>
        <p:spPr>
          <a:xfrm>
            <a:off x="10887756" y="2428994"/>
            <a:ext cx="0" cy="264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F2CC9A-F5A9-455C-854A-607F248F0335}"/>
              </a:ext>
            </a:extLst>
          </p:cNvPr>
          <p:cNvCxnSpPr>
            <a:cxnSpLocks/>
          </p:cNvCxnSpPr>
          <p:nvPr/>
        </p:nvCxnSpPr>
        <p:spPr>
          <a:xfrm>
            <a:off x="10895781" y="4206412"/>
            <a:ext cx="0" cy="264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4E22D0-1985-4DD5-A737-80976AF34217}"/>
              </a:ext>
            </a:extLst>
          </p:cNvPr>
          <p:cNvSpPr/>
          <p:nvPr/>
        </p:nvSpPr>
        <p:spPr>
          <a:xfrm>
            <a:off x="231633" y="906154"/>
            <a:ext cx="9772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Prevents organization’s critical data to be shared to the audience that shouldn’t have access to it.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FD5197-B0C8-4158-83D5-AFCFDEFAE06A}"/>
              </a:ext>
            </a:extLst>
          </p:cNvPr>
          <p:cNvSpPr/>
          <p:nvPr/>
        </p:nvSpPr>
        <p:spPr>
          <a:xfrm>
            <a:off x="6533238" y="1494604"/>
            <a:ext cx="38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Identification of critical data based upon connectors and data groups</a:t>
            </a:r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11022E-77D8-4322-A0E3-307BFB413CBA}"/>
              </a:ext>
            </a:extLst>
          </p:cNvPr>
          <p:cNvSpPr/>
          <p:nvPr/>
        </p:nvSpPr>
        <p:spPr>
          <a:xfrm>
            <a:off x="6583894" y="2934488"/>
            <a:ext cx="35421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Connectors are classified as either Business Data only or No Business Data allowed (Data Groups)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D26D26-FC63-4B77-9E65-F6CDF51526E3}"/>
              </a:ext>
            </a:extLst>
          </p:cNvPr>
          <p:cNvSpPr/>
          <p:nvPr/>
        </p:nvSpPr>
        <p:spPr>
          <a:xfrm>
            <a:off x="6583894" y="4417780"/>
            <a:ext cx="3378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Permissions based policy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Tenant Admins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Environment admins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29EB33-1016-4AE3-AD39-7C55321AD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95" y="1580226"/>
            <a:ext cx="5676115" cy="41377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695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3FF94A-0718-4184-A93D-F071739F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/>
            </a:br>
            <a:r>
              <a:rPr lang="en-IN"/>
              <a:t>Demo:</a:t>
            </a:r>
            <a:br>
              <a:rPr lang="en-IN"/>
            </a:br>
            <a:r>
              <a:rPr lang="en-IN"/>
              <a:t>Data Loss Prevention Policies </a:t>
            </a:r>
          </a:p>
        </p:txBody>
      </p:sp>
    </p:spTree>
    <p:extLst>
      <p:ext uri="{BB962C8B-B14F-4D97-AF65-F5344CB8AC3E}">
        <p14:creationId xmlns:p14="http://schemas.microsoft.com/office/powerpoint/2010/main" val="2625707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CDDA04-A1F8-480B-860D-3C7EF198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96" y="132284"/>
            <a:ext cx="10304977" cy="744060"/>
          </a:xfrm>
        </p:spPr>
        <p:txBody>
          <a:bodyPr/>
          <a:lstStyle/>
          <a:p>
            <a:r>
              <a:rPr lang="en-US"/>
              <a:t>Auditing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6B066-4CCF-4FD6-8FA4-6A77969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259" y="1832601"/>
            <a:ext cx="2198947" cy="3890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9AF66-DAD5-4EE4-B8F4-4806D7D2A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384" y="376623"/>
            <a:ext cx="2198947" cy="119176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0969BCE-B2E7-4D5A-9928-3BB3F3C39859}"/>
              </a:ext>
            </a:extLst>
          </p:cNvPr>
          <p:cNvSpPr txBox="1">
            <a:spLocks/>
          </p:cNvSpPr>
          <p:nvPr/>
        </p:nvSpPr>
        <p:spPr>
          <a:xfrm>
            <a:off x="161796" y="933471"/>
            <a:ext cx="10385425" cy="403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Logs and Analytics with Activity Tracking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2DB58-777B-4C88-8C77-5FA1A4A12E43}"/>
              </a:ext>
            </a:extLst>
          </p:cNvPr>
          <p:cNvSpPr txBox="1"/>
          <p:nvPr/>
        </p:nvSpPr>
        <p:spPr>
          <a:xfrm>
            <a:off x="3415734" y="1651063"/>
            <a:ext cx="5488570" cy="282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/>
              <a:t>Pre-requisites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cs typeface="Segoe UI Semilight" panose="020B0402040204020203" pitchFamily="34" charset="0"/>
              </a:rPr>
              <a:t>Must have an Office 365 E3 or greater license</a:t>
            </a:r>
            <a:endParaRPr lang="en-US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Navigate to “Security and Compliance” (protection.office.com)  Admin Center’s Search section to </a:t>
            </a:r>
            <a:r>
              <a:rPr lang="en-US" sz="1200" i="1"/>
              <a:t>turn on</a:t>
            </a:r>
            <a:r>
              <a:rPr lang="en-US" sz="1200"/>
              <a:t> audit logging before proceeding.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Admins can search the audit log for activities that were performed across the tenant within the previous 90 days.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Warnings and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Any activity performed before turning on the settings will not be recorded in Audit Logs for the tenant.</a:t>
            </a:r>
          </a:p>
          <a:p>
            <a:pPr lvl="1">
              <a:lnSpc>
                <a:spcPct val="150000"/>
              </a:lnSpc>
            </a:pPr>
            <a:endParaRPr lang="en-US" altLang="ko-KR" sz="12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B1CEA3-0746-4F64-8305-B8201896A6C1}"/>
              </a:ext>
            </a:extLst>
          </p:cNvPr>
          <p:cNvGrpSpPr/>
          <p:nvPr/>
        </p:nvGrpSpPr>
        <p:grpSpPr>
          <a:xfrm>
            <a:off x="416654" y="1832602"/>
            <a:ext cx="2771224" cy="2947185"/>
            <a:chOff x="441611" y="1180105"/>
            <a:chExt cx="2872356" cy="3071146"/>
          </a:xfrm>
        </p:grpSpPr>
        <p:sp>
          <p:nvSpPr>
            <p:cNvPr id="10" name="Oval 2">
              <a:extLst>
                <a:ext uri="{FF2B5EF4-FFF2-40B4-BE49-F238E27FC236}">
                  <a16:creationId xmlns:a16="http://schemas.microsoft.com/office/drawing/2014/main" id="{B07214E8-460E-4D2B-ACA9-C34E3E3D93CF}"/>
                </a:ext>
              </a:extLst>
            </p:cNvPr>
            <p:cNvSpPr/>
            <p:nvPr/>
          </p:nvSpPr>
          <p:spPr>
            <a:xfrm rot="814699">
              <a:off x="1553446" y="2539741"/>
              <a:ext cx="1368152" cy="1368152"/>
            </a:xfrm>
            <a:custGeom>
              <a:avLst/>
              <a:gdLst/>
              <a:ahLst/>
              <a:cxnLst/>
              <a:rect l="l" t="t" r="r" b="b"/>
              <a:pathLst>
                <a:path w="2160240" h="2160240">
                  <a:moveTo>
                    <a:pt x="958200" y="0"/>
                  </a:moveTo>
                  <a:lnTo>
                    <a:pt x="1202040" y="0"/>
                  </a:lnTo>
                  <a:cubicBezTo>
                    <a:pt x="1254012" y="0"/>
                    <a:pt x="1296144" y="42132"/>
                    <a:pt x="1296144" y="94104"/>
                  </a:cubicBezTo>
                  <a:lnTo>
                    <a:pt x="1296144" y="190279"/>
                  </a:lnTo>
                  <a:cubicBezTo>
                    <a:pt x="1389361" y="212582"/>
                    <a:pt x="1477009" y="249172"/>
                    <a:pt x="1555776" y="298961"/>
                  </a:cubicBezTo>
                  <a:lnTo>
                    <a:pt x="1596168" y="258568"/>
                  </a:lnTo>
                  <a:cubicBezTo>
                    <a:pt x="1642655" y="212081"/>
                    <a:pt x="1718026" y="212081"/>
                    <a:pt x="1764513" y="258568"/>
                  </a:cubicBezTo>
                  <a:lnTo>
                    <a:pt x="1901672" y="395727"/>
                  </a:lnTo>
                  <a:cubicBezTo>
                    <a:pt x="1948159" y="442214"/>
                    <a:pt x="1948159" y="517585"/>
                    <a:pt x="1901672" y="564072"/>
                  </a:cubicBezTo>
                  <a:lnTo>
                    <a:pt x="1860814" y="604931"/>
                  </a:lnTo>
                  <a:cubicBezTo>
                    <a:pt x="1910096" y="683590"/>
                    <a:pt x="1946147" y="771046"/>
                    <a:pt x="1967819" y="864096"/>
                  </a:cubicBezTo>
                  <a:lnTo>
                    <a:pt x="2066136" y="864096"/>
                  </a:lnTo>
                  <a:cubicBezTo>
                    <a:pt x="2118108" y="864096"/>
                    <a:pt x="2160240" y="906228"/>
                    <a:pt x="2160240" y="958200"/>
                  </a:cubicBezTo>
                  <a:lnTo>
                    <a:pt x="2160240" y="1202040"/>
                  </a:lnTo>
                  <a:cubicBezTo>
                    <a:pt x="2160240" y="1254012"/>
                    <a:pt x="2118108" y="1296144"/>
                    <a:pt x="2066136" y="1296144"/>
                  </a:cubicBezTo>
                  <a:lnTo>
                    <a:pt x="1967819" y="1296144"/>
                  </a:lnTo>
                  <a:cubicBezTo>
                    <a:pt x="1946147" y="1389194"/>
                    <a:pt x="1910096" y="1476650"/>
                    <a:pt x="1860814" y="1555310"/>
                  </a:cubicBezTo>
                  <a:lnTo>
                    <a:pt x="1908650" y="1603146"/>
                  </a:lnTo>
                  <a:cubicBezTo>
                    <a:pt x="1957242" y="1651738"/>
                    <a:pt x="1957242" y="1730519"/>
                    <a:pt x="1908650" y="1779111"/>
                  </a:cubicBezTo>
                  <a:lnTo>
                    <a:pt x="1779111" y="1908650"/>
                  </a:lnTo>
                  <a:cubicBezTo>
                    <a:pt x="1730519" y="1957242"/>
                    <a:pt x="1651738" y="1957242"/>
                    <a:pt x="1603146" y="1908650"/>
                  </a:cubicBezTo>
                  <a:lnTo>
                    <a:pt x="1555776" y="1861280"/>
                  </a:lnTo>
                  <a:cubicBezTo>
                    <a:pt x="1477009" y="1911069"/>
                    <a:pt x="1389361" y="1947658"/>
                    <a:pt x="1296144" y="1969961"/>
                  </a:cubicBezTo>
                  <a:lnTo>
                    <a:pt x="1296144" y="2066136"/>
                  </a:lnTo>
                  <a:cubicBezTo>
                    <a:pt x="1296144" y="2118108"/>
                    <a:pt x="1254012" y="2160240"/>
                    <a:pt x="1202040" y="2160240"/>
                  </a:cubicBezTo>
                  <a:lnTo>
                    <a:pt x="958200" y="2160240"/>
                  </a:lnTo>
                  <a:cubicBezTo>
                    <a:pt x="906228" y="2160240"/>
                    <a:pt x="864096" y="2118108"/>
                    <a:pt x="864096" y="2066136"/>
                  </a:cubicBezTo>
                  <a:lnTo>
                    <a:pt x="864096" y="1969961"/>
                  </a:lnTo>
                  <a:cubicBezTo>
                    <a:pt x="770879" y="1947658"/>
                    <a:pt x="683232" y="1911069"/>
                    <a:pt x="604465" y="1861280"/>
                  </a:cubicBezTo>
                  <a:lnTo>
                    <a:pt x="564072" y="1901672"/>
                  </a:lnTo>
                  <a:cubicBezTo>
                    <a:pt x="517585" y="1948160"/>
                    <a:pt x="442214" y="1948160"/>
                    <a:pt x="395727" y="1901672"/>
                  </a:cubicBezTo>
                  <a:lnTo>
                    <a:pt x="258568" y="1764513"/>
                  </a:lnTo>
                  <a:cubicBezTo>
                    <a:pt x="212081" y="1718026"/>
                    <a:pt x="212081" y="1642655"/>
                    <a:pt x="258568" y="1596168"/>
                  </a:cubicBezTo>
                  <a:lnTo>
                    <a:pt x="299427" y="1555310"/>
                  </a:lnTo>
                  <a:cubicBezTo>
                    <a:pt x="250144" y="1476650"/>
                    <a:pt x="214093" y="1389194"/>
                    <a:pt x="192421" y="1296144"/>
                  </a:cubicBezTo>
                  <a:lnTo>
                    <a:pt x="94104" y="1296144"/>
                  </a:lnTo>
                  <a:cubicBezTo>
                    <a:pt x="42132" y="1296144"/>
                    <a:pt x="0" y="1254012"/>
                    <a:pt x="0" y="1202040"/>
                  </a:cubicBezTo>
                  <a:lnTo>
                    <a:pt x="0" y="958200"/>
                  </a:lnTo>
                  <a:cubicBezTo>
                    <a:pt x="0" y="906228"/>
                    <a:pt x="42132" y="864096"/>
                    <a:pt x="94104" y="864096"/>
                  </a:cubicBezTo>
                  <a:lnTo>
                    <a:pt x="192421" y="864096"/>
                  </a:lnTo>
                  <a:cubicBezTo>
                    <a:pt x="214093" y="771046"/>
                    <a:pt x="250144" y="683590"/>
                    <a:pt x="299426" y="604931"/>
                  </a:cubicBezTo>
                  <a:lnTo>
                    <a:pt x="251590" y="557095"/>
                  </a:lnTo>
                  <a:cubicBezTo>
                    <a:pt x="202999" y="508503"/>
                    <a:pt x="202999" y="429721"/>
                    <a:pt x="251590" y="381130"/>
                  </a:cubicBezTo>
                  <a:lnTo>
                    <a:pt x="381130" y="251591"/>
                  </a:lnTo>
                  <a:cubicBezTo>
                    <a:pt x="429721" y="202999"/>
                    <a:pt x="508503" y="202999"/>
                    <a:pt x="557095" y="251591"/>
                  </a:cubicBezTo>
                  <a:lnTo>
                    <a:pt x="604465" y="298961"/>
                  </a:lnTo>
                  <a:cubicBezTo>
                    <a:pt x="683232" y="249172"/>
                    <a:pt x="770879" y="212582"/>
                    <a:pt x="864096" y="190279"/>
                  </a:cubicBezTo>
                  <a:lnTo>
                    <a:pt x="864096" y="94104"/>
                  </a:lnTo>
                  <a:cubicBezTo>
                    <a:pt x="864096" y="42132"/>
                    <a:pt x="906228" y="0"/>
                    <a:pt x="95820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2">
              <a:extLst>
                <a:ext uri="{FF2B5EF4-FFF2-40B4-BE49-F238E27FC236}">
                  <a16:creationId xmlns:a16="http://schemas.microsoft.com/office/drawing/2014/main" id="{D9E5061A-7DD1-4604-8996-0AC3E021133D}"/>
                </a:ext>
              </a:extLst>
            </p:cNvPr>
            <p:cNvSpPr/>
            <p:nvPr/>
          </p:nvSpPr>
          <p:spPr>
            <a:xfrm rot="21043915">
              <a:off x="746970" y="1983891"/>
              <a:ext cx="1008112" cy="1008112"/>
            </a:xfrm>
            <a:custGeom>
              <a:avLst/>
              <a:gdLst/>
              <a:ahLst/>
              <a:cxnLst/>
              <a:rect l="l" t="t" r="r" b="b"/>
              <a:pathLst>
                <a:path w="2160240" h="2160240">
                  <a:moveTo>
                    <a:pt x="958200" y="0"/>
                  </a:moveTo>
                  <a:lnTo>
                    <a:pt x="1202040" y="0"/>
                  </a:lnTo>
                  <a:cubicBezTo>
                    <a:pt x="1254012" y="0"/>
                    <a:pt x="1296144" y="42132"/>
                    <a:pt x="1296144" y="94104"/>
                  </a:cubicBezTo>
                  <a:lnTo>
                    <a:pt x="1296144" y="190279"/>
                  </a:lnTo>
                  <a:cubicBezTo>
                    <a:pt x="1389361" y="212582"/>
                    <a:pt x="1477009" y="249172"/>
                    <a:pt x="1555776" y="298961"/>
                  </a:cubicBezTo>
                  <a:lnTo>
                    <a:pt x="1596168" y="258568"/>
                  </a:lnTo>
                  <a:cubicBezTo>
                    <a:pt x="1642655" y="212081"/>
                    <a:pt x="1718026" y="212081"/>
                    <a:pt x="1764513" y="258568"/>
                  </a:cubicBezTo>
                  <a:lnTo>
                    <a:pt x="1901672" y="395727"/>
                  </a:lnTo>
                  <a:cubicBezTo>
                    <a:pt x="1948159" y="442214"/>
                    <a:pt x="1948159" y="517585"/>
                    <a:pt x="1901672" y="564072"/>
                  </a:cubicBezTo>
                  <a:lnTo>
                    <a:pt x="1860814" y="604931"/>
                  </a:lnTo>
                  <a:cubicBezTo>
                    <a:pt x="1910096" y="683590"/>
                    <a:pt x="1946147" y="771046"/>
                    <a:pt x="1967819" y="864096"/>
                  </a:cubicBezTo>
                  <a:lnTo>
                    <a:pt x="2066136" y="864096"/>
                  </a:lnTo>
                  <a:cubicBezTo>
                    <a:pt x="2118108" y="864096"/>
                    <a:pt x="2160240" y="906228"/>
                    <a:pt x="2160240" y="958200"/>
                  </a:cubicBezTo>
                  <a:lnTo>
                    <a:pt x="2160240" y="1202040"/>
                  </a:lnTo>
                  <a:cubicBezTo>
                    <a:pt x="2160240" y="1254012"/>
                    <a:pt x="2118108" y="1296144"/>
                    <a:pt x="2066136" y="1296144"/>
                  </a:cubicBezTo>
                  <a:lnTo>
                    <a:pt x="1967819" y="1296144"/>
                  </a:lnTo>
                  <a:cubicBezTo>
                    <a:pt x="1946147" y="1389194"/>
                    <a:pt x="1910096" y="1476650"/>
                    <a:pt x="1860814" y="1555310"/>
                  </a:cubicBezTo>
                  <a:lnTo>
                    <a:pt x="1908650" y="1603146"/>
                  </a:lnTo>
                  <a:cubicBezTo>
                    <a:pt x="1957242" y="1651738"/>
                    <a:pt x="1957242" y="1730519"/>
                    <a:pt x="1908650" y="1779111"/>
                  </a:cubicBezTo>
                  <a:lnTo>
                    <a:pt x="1779111" y="1908650"/>
                  </a:lnTo>
                  <a:cubicBezTo>
                    <a:pt x="1730519" y="1957242"/>
                    <a:pt x="1651738" y="1957242"/>
                    <a:pt x="1603146" y="1908650"/>
                  </a:cubicBezTo>
                  <a:lnTo>
                    <a:pt x="1555776" y="1861280"/>
                  </a:lnTo>
                  <a:cubicBezTo>
                    <a:pt x="1477009" y="1911069"/>
                    <a:pt x="1389361" y="1947658"/>
                    <a:pt x="1296144" y="1969961"/>
                  </a:cubicBezTo>
                  <a:lnTo>
                    <a:pt x="1296144" y="2066136"/>
                  </a:lnTo>
                  <a:cubicBezTo>
                    <a:pt x="1296144" y="2118108"/>
                    <a:pt x="1254012" y="2160240"/>
                    <a:pt x="1202040" y="2160240"/>
                  </a:cubicBezTo>
                  <a:lnTo>
                    <a:pt x="958200" y="2160240"/>
                  </a:lnTo>
                  <a:cubicBezTo>
                    <a:pt x="906228" y="2160240"/>
                    <a:pt x="864096" y="2118108"/>
                    <a:pt x="864096" y="2066136"/>
                  </a:cubicBezTo>
                  <a:lnTo>
                    <a:pt x="864096" y="1969961"/>
                  </a:lnTo>
                  <a:cubicBezTo>
                    <a:pt x="770879" y="1947658"/>
                    <a:pt x="683232" y="1911069"/>
                    <a:pt x="604465" y="1861280"/>
                  </a:cubicBezTo>
                  <a:lnTo>
                    <a:pt x="564072" y="1901672"/>
                  </a:lnTo>
                  <a:cubicBezTo>
                    <a:pt x="517585" y="1948160"/>
                    <a:pt x="442214" y="1948160"/>
                    <a:pt x="395727" y="1901672"/>
                  </a:cubicBezTo>
                  <a:lnTo>
                    <a:pt x="258568" y="1764513"/>
                  </a:lnTo>
                  <a:cubicBezTo>
                    <a:pt x="212081" y="1718026"/>
                    <a:pt x="212081" y="1642655"/>
                    <a:pt x="258568" y="1596168"/>
                  </a:cubicBezTo>
                  <a:lnTo>
                    <a:pt x="299427" y="1555310"/>
                  </a:lnTo>
                  <a:cubicBezTo>
                    <a:pt x="250144" y="1476650"/>
                    <a:pt x="214093" y="1389194"/>
                    <a:pt x="192421" y="1296144"/>
                  </a:cubicBezTo>
                  <a:lnTo>
                    <a:pt x="94104" y="1296144"/>
                  </a:lnTo>
                  <a:cubicBezTo>
                    <a:pt x="42132" y="1296144"/>
                    <a:pt x="0" y="1254012"/>
                    <a:pt x="0" y="1202040"/>
                  </a:cubicBezTo>
                  <a:lnTo>
                    <a:pt x="0" y="958200"/>
                  </a:lnTo>
                  <a:cubicBezTo>
                    <a:pt x="0" y="906228"/>
                    <a:pt x="42132" y="864096"/>
                    <a:pt x="94104" y="864096"/>
                  </a:cubicBezTo>
                  <a:lnTo>
                    <a:pt x="192421" y="864096"/>
                  </a:lnTo>
                  <a:cubicBezTo>
                    <a:pt x="214093" y="771046"/>
                    <a:pt x="250144" y="683590"/>
                    <a:pt x="299426" y="604931"/>
                  </a:cubicBezTo>
                  <a:lnTo>
                    <a:pt x="251590" y="557095"/>
                  </a:lnTo>
                  <a:cubicBezTo>
                    <a:pt x="202999" y="508503"/>
                    <a:pt x="202999" y="429721"/>
                    <a:pt x="251590" y="381130"/>
                  </a:cubicBezTo>
                  <a:lnTo>
                    <a:pt x="381130" y="251591"/>
                  </a:lnTo>
                  <a:cubicBezTo>
                    <a:pt x="429721" y="202999"/>
                    <a:pt x="508503" y="202999"/>
                    <a:pt x="557095" y="251591"/>
                  </a:cubicBezTo>
                  <a:lnTo>
                    <a:pt x="604465" y="298961"/>
                  </a:lnTo>
                  <a:cubicBezTo>
                    <a:pt x="683232" y="249172"/>
                    <a:pt x="770879" y="212582"/>
                    <a:pt x="864096" y="190279"/>
                  </a:cubicBezTo>
                  <a:lnTo>
                    <a:pt x="864096" y="94104"/>
                  </a:lnTo>
                  <a:cubicBezTo>
                    <a:pt x="864096" y="42132"/>
                    <a:pt x="906228" y="0"/>
                    <a:pt x="958200" y="0"/>
                  </a:cubicBezTo>
                  <a:close/>
                </a:path>
              </a:pathLst>
            </a:custGeom>
            <a:solidFill>
              <a:srgbClr val="82ADA5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2">
              <a:extLst>
                <a:ext uri="{FF2B5EF4-FFF2-40B4-BE49-F238E27FC236}">
                  <a16:creationId xmlns:a16="http://schemas.microsoft.com/office/drawing/2014/main" id="{D2457C40-C48B-4BAD-91D4-07574D01DCDA}"/>
                </a:ext>
              </a:extLst>
            </p:cNvPr>
            <p:cNvSpPr/>
            <p:nvPr/>
          </p:nvSpPr>
          <p:spPr>
            <a:xfrm rot="20351733">
              <a:off x="1492757" y="1344695"/>
              <a:ext cx="822464" cy="822464"/>
            </a:xfrm>
            <a:custGeom>
              <a:avLst/>
              <a:gdLst/>
              <a:ahLst/>
              <a:cxnLst/>
              <a:rect l="l" t="t" r="r" b="b"/>
              <a:pathLst>
                <a:path w="2160240" h="2160240">
                  <a:moveTo>
                    <a:pt x="958200" y="0"/>
                  </a:moveTo>
                  <a:lnTo>
                    <a:pt x="1202040" y="0"/>
                  </a:lnTo>
                  <a:cubicBezTo>
                    <a:pt x="1254012" y="0"/>
                    <a:pt x="1296144" y="42132"/>
                    <a:pt x="1296144" y="94104"/>
                  </a:cubicBezTo>
                  <a:lnTo>
                    <a:pt x="1296144" y="190279"/>
                  </a:lnTo>
                  <a:cubicBezTo>
                    <a:pt x="1389361" y="212582"/>
                    <a:pt x="1477009" y="249172"/>
                    <a:pt x="1555776" y="298961"/>
                  </a:cubicBezTo>
                  <a:lnTo>
                    <a:pt x="1596168" y="258568"/>
                  </a:lnTo>
                  <a:cubicBezTo>
                    <a:pt x="1642655" y="212081"/>
                    <a:pt x="1718026" y="212081"/>
                    <a:pt x="1764513" y="258568"/>
                  </a:cubicBezTo>
                  <a:lnTo>
                    <a:pt x="1901672" y="395727"/>
                  </a:lnTo>
                  <a:cubicBezTo>
                    <a:pt x="1948159" y="442214"/>
                    <a:pt x="1948159" y="517585"/>
                    <a:pt x="1901672" y="564072"/>
                  </a:cubicBezTo>
                  <a:lnTo>
                    <a:pt x="1860814" y="604931"/>
                  </a:lnTo>
                  <a:cubicBezTo>
                    <a:pt x="1910096" y="683590"/>
                    <a:pt x="1946147" y="771046"/>
                    <a:pt x="1967819" y="864096"/>
                  </a:cubicBezTo>
                  <a:lnTo>
                    <a:pt x="2066136" y="864096"/>
                  </a:lnTo>
                  <a:cubicBezTo>
                    <a:pt x="2118108" y="864096"/>
                    <a:pt x="2160240" y="906228"/>
                    <a:pt x="2160240" y="958200"/>
                  </a:cubicBezTo>
                  <a:lnTo>
                    <a:pt x="2160240" y="1202040"/>
                  </a:lnTo>
                  <a:cubicBezTo>
                    <a:pt x="2160240" y="1254012"/>
                    <a:pt x="2118108" y="1296144"/>
                    <a:pt x="2066136" y="1296144"/>
                  </a:cubicBezTo>
                  <a:lnTo>
                    <a:pt x="1967819" y="1296144"/>
                  </a:lnTo>
                  <a:cubicBezTo>
                    <a:pt x="1946147" y="1389194"/>
                    <a:pt x="1910096" y="1476650"/>
                    <a:pt x="1860814" y="1555310"/>
                  </a:cubicBezTo>
                  <a:lnTo>
                    <a:pt x="1908650" y="1603146"/>
                  </a:lnTo>
                  <a:cubicBezTo>
                    <a:pt x="1957242" y="1651738"/>
                    <a:pt x="1957242" y="1730519"/>
                    <a:pt x="1908650" y="1779111"/>
                  </a:cubicBezTo>
                  <a:lnTo>
                    <a:pt x="1779111" y="1908650"/>
                  </a:lnTo>
                  <a:cubicBezTo>
                    <a:pt x="1730519" y="1957242"/>
                    <a:pt x="1651738" y="1957242"/>
                    <a:pt x="1603146" y="1908650"/>
                  </a:cubicBezTo>
                  <a:lnTo>
                    <a:pt x="1555776" y="1861280"/>
                  </a:lnTo>
                  <a:cubicBezTo>
                    <a:pt x="1477009" y="1911069"/>
                    <a:pt x="1389361" y="1947658"/>
                    <a:pt x="1296144" y="1969961"/>
                  </a:cubicBezTo>
                  <a:lnTo>
                    <a:pt x="1296144" y="2066136"/>
                  </a:lnTo>
                  <a:cubicBezTo>
                    <a:pt x="1296144" y="2118108"/>
                    <a:pt x="1254012" y="2160240"/>
                    <a:pt x="1202040" y="2160240"/>
                  </a:cubicBezTo>
                  <a:lnTo>
                    <a:pt x="958200" y="2160240"/>
                  </a:lnTo>
                  <a:cubicBezTo>
                    <a:pt x="906228" y="2160240"/>
                    <a:pt x="864096" y="2118108"/>
                    <a:pt x="864096" y="2066136"/>
                  </a:cubicBezTo>
                  <a:lnTo>
                    <a:pt x="864096" y="1969961"/>
                  </a:lnTo>
                  <a:cubicBezTo>
                    <a:pt x="770879" y="1947658"/>
                    <a:pt x="683232" y="1911069"/>
                    <a:pt x="604465" y="1861280"/>
                  </a:cubicBezTo>
                  <a:lnTo>
                    <a:pt x="564072" y="1901672"/>
                  </a:lnTo>
                  <a:cubicBezTo>
                    <a:pt x="517585" y="1948160"/>
                    <a:pt x="442214" y="1948160"/>
                    <a:pt x="395727" y="1901672"/>
                  </a:cubicBezTo>
                  <a:lnTo>
                    <a:pt x="258568" y="1764513"/>
                  </a:lnTo>
                  <a:cubicBezTo>
                    <a:pt x="212081" y="1718026"/>
                    <a:pt x="212081" y="1642655"/>
                    <a:pt x="258568" y="1596168"/>
                  </a:cubicBezTo>
                  <a:lnTo>
                    <a:pt x="299427" y="1555310"/>
                  </a:lnTo>
                  <a:cubicBezTo>
                    <a:pt x="250144" y="1476650"/>
                    <a:pt x="214093" y="1389194"/>
                    <a:pt x="192421" y="1296144"/>
                  </a:cubicBezTo>
                  <a:lnTo>
                    <a:pt x="94104" y="1296144"/>
                  </a:lnTo>
                  <a:cubicBezTo>
                    <a:pt x="42132" y="1296144"/>
                    <a:pt x="0" y="1254012"/>
                    <a:pt x="0" y="1202040"/>
                  </a:cubicBezTo>
                  <a:lnTo>
                    <a:pt x="0" y="958200"/>
                  </a:lnTo>
                  <a:cubicBezTo>
                    <a:pt x="0" y="906228"/>
                    <a:pt x="42132" y="864096"/>
                    <a:pt x="94104" y="864096"/>
                  </a:cubicBezTo>
                  <a:lnTo>
                    <a:pt x="192421" y="864096"/>
                  </a:lnTo>
                  <a:cubicBezTo>
                    <a:pt x="214093" y="771046"/>
                    <a:pt x="250144" y="683590"/>
                    <a:pt x="299426" y="604931"/>
                  </a:cubicBezTo>
                  <a:lnTo>
                    <a:pt x="251590" y="557095"/>
                  </a:lnTo>
                  <a:cubicBezTo>
                    <a:pt x="202999" y="508503"/>
                    <a:pt x="202999" y="429721"/>
                    <a:pt x="251590" y="381130"/>
                  </a:cubicBezTo>
                  <a:lnTo>
                    <a:pt x="381130" y="251591"/>
                  </a:lnTo>
                  <a:cubicBezTo>
                    <a:pt x="429721" y="202999"/>
                    <a:pt x="508503" y="202999"/>
                    <a:pt x="557095" y="251591"/>
                  </a:cubicBezTo>
                  <a:lnTo>
                    <a:pt x="604465" y="298961"/>
                  </a:lnTo>
                  <a:cubicBezTo>
                    <a:pt x="683232" y="249172"/>
                    <a:pt x="770879" y="212582"/>
                    <a:pt x="864096" y="190279"/>
                  </a:cubicBezTo>
                  <a:lnTo>
                    <a:pt x="864096" y="94104"/>
                  </a:lnTo>
                  <a:cubicBezTo>
                    <a:pt x="864096" y="42132"/>
                    <a:pt x="906228" y="0"/>
                    <a:pt x="958200" y="0"/>
                  </a:cubicBezTo>
                  <a:close/>
                </a:path>
              </a:pathLst>
            </a:custGeom>
            <a:solidFill>
              <a:srgbClr val="36656B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97066FD-53CA-4413-B728-42C96F90FD5D}"/>
                </a:ext>
              </a:extLst>
            </p:cNvPr>
            <p:cNvSpPr/>
            <p:nvPr/>
          </p:nvSpPr>
          <p:spPr>
            <a:xfrm rot="2889938">
              <a:off x="1330104" y="2267388"/>
              <a:ext cx="1983863" cy="1983863"/>
            </a:xfrm>
            <a:prstGeom prst="arc">
              <a:avLst>
                <a:gd name="adj1" fmla="val 16200000"/>
                <a:gd name="adj2" fmla="val 21318487"/>
              </a:avLst>
            </a:prstGeom>
            <a:ln w="88900">
              <a:solidFill>
                <a:schemeClr val="bg1">
                  <a:lumMod val="85000"/>
                </a:schemeClr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460E9FFB-6F1A-4666-9C19-E584452C8D2C}"/>
                </a:ext>
              </a:extLst>
            </p:cNvPr>
            <p:cNvSpPr/>
            <p:nvPr/>
          </p:nvSpPr>
          <p:spPr>
            <a:xfrm rot="15011051">
              <a:off x="441611" y="1718841"/>
              <a:ext cx="1358831" cy="1358831"/>
            </a:xfrm>
            <a:prstGeom prst="arc">
              <a:avLst>
                <a:gd name="adj1" fmla="val 16194741"/>
                <a:gd name="adj2" fmla="val 21318487"/>
              </a:avLst>
            </a:prstGeom>
            <a:ln w="88900">
              <a:solidFill>
                <a:schemeClr val="bg1">
                  <a:lumMod val="85000"/>
                </a:schemeClr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25179C5C-2DCC-4C4F-9816-2EBD6E1449A1}"/>
                </a:ext>
              </a:extLst>
            </p:cNvPr>
            <p:cNvSpPr/>
            <p:nvPr/>
          </p:nvSpPr>
          <p:spPr>
            <a:xfrm>
              <a:off x="1439309" y="1180105"/>
              <a:ext cx="1120509" cy="1120509"/>
            </a:xfrm>
            <a:prstGeom prst="arc">
              <a:avLst>
                <a:gd name="adj1" fmla="val 19315636"/>
                <a:gd name="adj2" fmla="val 3063482"/>
              </a:avLst>
            </a:prstGeom>
            <a:ln w="88900">
              <a:solidFill>
                <a:schemeClr val="bg1">
                  <a:lumMod val="85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6665EA-EC39-4D83-AE62-DEF08FE2D43C}"/>
                </a:ext>
              </a:extLst>
            </p:cNvPr>
            <p:cNvSpPr txBox="1"/>
            <p:nvPr/>
          </p:nvSpPr>
          <p:spPr>
            <a:xfrm>
              <a:off x="1614387" y="3075189"/>
              <a:ext cx="1229421" cy="3429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Export</a:t>
              </a:r>
              <a:endParaRPr lang="ko-KR" altLang="en-US" sz="11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8178FE-54C5-4F08-8F74-7A75E7748A52}"/>
                </a:ext>
              </a:extLst>
            </p:cNvPr>
            <p:cNvSpPr txBox="1"/>
            <p:nvPr/>
          </p:nvSpPr>
          <p:spPr>
            <a:xfrm>
              <a:off x="816980" y="2341226"/>
              <a:ext cx="867081" cy="3239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  <a:cs typeface="Arial" pitchFamily="34" charset="0"/>
                </a:rPr>
                <a:t>Search</a:t>
              </a:r>
              <a:endParaRPr lang="ko-KR" altLang="en-US" sz="11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706509-7A55-4438-87FE-EA7986C6A73D}"/>
                </a:ext>
              </a:extLst>
            </p:cNvPr>
            <p:cNvSpPr txBox="1"/>
            <p:nvPr/>
          </p:nvSpPr>
          <p:spPr>
            <a:xfrm>
              <a:off x="1576969" y="1492938"/>
              <a:ext cx="652130" cy="5335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  <a:cs typeface="Arial" pitchFamily="34" charset="0"/>
                </a:rPr>
                <a:t>Turn On</a:t>
              </a:r>
              <a:endParaRPr lang="ko-KR" altLang="en-US" sz="105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AE9712-BDDE-4613-92DB-B44A28C94B9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389733" y="1568389"/>
            <a:ext cx="0" cy="264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F9FDD3A-9971-455E-8F11-0D7DFEC11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090" b="13960"/>
          <a:stretch/>
        </p:blipFill>
        <p:spPr>
          <a:xfrm>
            <a:off x="161796" y="5183251"/>
            <a:ext cx="8626764" cy="3875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0A976E2-FB05-4219-9353-D87D5E81A522}"/>
              </a:ext>
            </a:extLst>
          </p:cNvPr>
          <p:cNvSpPr/>
          <p:nvPr/>
        </p:nvSpPr>
        <p:spPr>
          <a:xfrm>
            <a:off x="-300222" y="4804491"/>
            <a:ext cx="8913416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/>
              <a:t>Admins will be able to view and enable/disable this settings only after the granting the desirable permissions</a:t>
            </a:r>
          </a:p>
        </p:txBody>
      </p:sp>
    </p:spTree>
    <p:extLst>
      <p:ext uri="{BB962C8B-B14F-4D97-AF65-F5344CB8AC3E}">
        <p14:creationId xmlns:p14="http://schemas.microsoft.com/office/powerpoint/2010/main" val="385366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Benutzerdefiniert 5">
      <a:dk1>
        <a:srgbClr val="616161"/>
      </a:dk1>
      <a:lt1>
        <a:sysClr val="window" lastClr="FFFFFF"/>
      </a:lt1>
      <a:dk2>
        <a:srgbClr val="212C56"/>
      </a:dk2>
      <a:lt2>
        <a:srgbClr val="F8AE3C"/>
      </a:lt2>
      <a:accent1>
        <a:srgbClr val="8686FF"/>
      </a:accent1>
      <a:accent2>
        <a:srgbClr val="F84E81"/>
      </a:accent2>
      <a:accent3>
        <a:srgbClr val="80A031"/>
      </a:accent3>
      <a:accent4>
        <a:srgbClr val="F8AE3C"/>
      </a:accent4>
      <a:accent5>
        <a:srgbClr val="212C56"/>
      </a:accent5>
      <a:accent6>
        <a:srgbClr val="000000"/>
      </a:accent6>
      <a:hlink>
        <a:srgbClr val="0563C1"/>
      </a:hlink>
      <a:folHlink>
        <a:srgbClr val="954F72"/>
      </a:folHlink>
    </a:clrScheme>
    <a:fontScheme name="Benutzerdefiniert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ustom Design">
  <a:themeElements>
    <a:clrScheme name="Benutzerdefiniert 7">
      <a:dk1>
        <a:srgbClr val="616161"/>
      </a:dk1>
      <a:lt1>
        <a:sysClr val="window" lastClr="FFFFFF"/>
      </a:lt1>
      <a:dk2>
        <a:srgbClr val="212C56"/>
      </a:dk2>
      <a:lt2>
        <a:srgbClr val="F8AE3C"/>
      </a:lt2>
      <a:accent1>
        <a:srgbClr val="8686FF"/>
      </a:accent1>
      <a:accent2>
        <a:srgbClr val="F84E81"/>
      </a:accent2>
      <a:accent3>
        <a:srgbClr val="80A031"/>
      </a:accent3>
      <a:accent4>
        <a:srgbClr val="F8AE3C"/>
      </a:accent4>
      <a:accent5>
        <a:srgbClr val="212C56"/>
      </a:accent5>
      <a:accent6>
        <a:srgbClr val="0C0C0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Benutzerdefiniert 5">
      <a:dk1>
        <a:srgbClr val="616161"/>
      </a:dk1>
      <a:lt1>
        <a:sysClr val="window" lastClr="FFFFFF"/>
      </a:lt1>
      <a:dk2>
        <a:srgbClr val="212C56"/>
      </a:dk2>
      <a:lt2>
        <a:srgbClr val="F8AE3C"/>
      </a:lt2>
      <a:accent1>
        <a:srgbClr val="8686FF"/>
      </a:accent1>
      <a:accent2>
        <a:srgbClr val="F84E81"/>
      </a:accent2>
      <a:accent3>
        <a:srgbClr val="80A031"/>
      </a:accent3>
      <a:accent4>
        <a:srgbClr val="F8AE3C"/>
      </a:accent4>
      <a:accent5>
        <a:srgbClr val="212C56"/>
      </a:accent5>
      <a:accent6>
        <a:srgbClr val="000000"/>
      </a:accent6>
      <a:hlink>
        <a:srgbClr val="0563C1"/>
      </a:hlink>
      <a:folHlink>
        <a:srgbClr val="954F72"/>
      </a:folHlink>
    </a:clrScheme>
    <a:fontScheme name="Benutzerdefiniert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C54229D85D9F4D9D9DFCC3F3E02B09" ma:contentTypeVersion="2" ma:contentTypeDescription="Create a new document." ma:contentTypeScope="" ma:versionID="91535d58f0b5c7ded4075597059435bd">
  <xsd:schema xmlns:xsd="http://www.w3.org/2001/XMLSchema" xmlns:xs="http://www.w3.org/2001/XMLSchema" xmlns:p="http://schemas.microsoft.com/office/2006/metadata/properties" xmlns:ns2="0c2fce8a-5fff-4c78-8226-a3367a1404ba" targetNamespace="http://schemas.microsoft.com/office/2006/metadata/properties" ma:root="true" ma:fieldsID="7d36c58642394d01b505e36ad800971c" ns2:_="">
    <xsd:import namespace="0c2fce8a-5fff-4c78-8226-a3367a1404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2fce8a-5fff-4c78-8226-a3367a1404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859895-E5BB-4426-BA2D-2C2A077A6D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2fce8a-5fff-4c78-8226-a3367a140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871</Words>
  <Application>Microsoft Office PowerPoint</Application>
  <PresentationFormat>Widescreen</PresentationFormat>
  <Paragraphs>138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Courier New</vt:lpstr>
      <vt:lpstr>Gill Sans MT</vt:lpstr>
      <vt:lpstr>Klavika Medium Condensed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Office Theme</vt:lpstr>
      <vt:lpstr>Custom Design</vt:lpstr>
      <vt:lpstr>4_Custom Design</vt:lpstr>
      <vt:lpstr>2_Custom Design</vt:lpstr>
      <vt:lpstr>GLOBAL POWER PLATFORM BOOTCAMP</vt:lpstr>
      <vt:lpstr>Governance and Analytics for the Power platform</vt:lpstr>
      <vt:lpstr>Ridhi Jain</vt:lpstr>
      <vt:lpstr>Session Agenda</vt:lpstr>
      <vt:lpstr>Environments</vt:lpstr>
      <vt:lpstr> Demo: Managing Environments</vt:lpstr>
      <vt:lpstr>Data Loss Prevention(DLP)</vt:lpstr>
      <vt:lpstr> Demo: Data Loss Prevention Policies </vt:lpstr>
      <vt:lpstr>Auditing</vt:lpstr>
      <vt:lpstr> Demo: Audit Log Search | Security and Compliance Center</vt:lpstr>
      <vt:lpstr>PowerPoint Presentation</vt:lpstr>
      <vt:lpstr>Logs &amp; analytics – see what’s happening</vt:lpstr>
      <vt:lpstr> Demo: Power Platform Analytics</vt:lpstr>
      <vt:lpstr>Center of Excellence</vt:lpstr>
      <vt:lpstr> Demo: COE | Core Components</vt:lpstr>
      <vt:lpstr>Any Questions?</vt:lpstr>
      <vt:lpstr>Please fill out the survey!  &amp; Win Swags!!</vt:lpstr>
      <vt:lpstr>Thank You For Attending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Microsoft Office User</dc:creator>
  <cp:lastModifiedBy>Ridhi Jain</cp:lastModifiedBy>
  <cp:revision>12</cp:revision>
  <dcterms:created xsi:type="dcterms:W3CDTF">2020-02-11T10:59:53Z</dcterms:created>
  <dcterms:modified xsi:type="dcterms:W3CDTF">2020-02-14T06:53:02Z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0x01010070C54229D85D9F4D9D9DFCC3F3E02B09</vt:lpwstr>
  </property>
</Properties>
</file>